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A4FE-864D-4218-B716-3941027A1222}" type="datetimeFigureOut">
              <a:rPr lang="en-US" smtClean="0"/>
              <a:t>10/15/2008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5B2E-6B2B-4652-A66F-41B8CB7665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495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/>
              </a:rPr>
              <a:t>Как-то получилось,что сошлись дороги, </a:t>
            </a:r>
            <a:br>
              <a:rPr lang="ru-RU" sz="3600" dirty="0" smtClean="0">
                <a:solidFill>
                  <a:schemeClr val="bg1"/>
                </a:solidFill>
                <a:latin typeface="Arial"/>
              </a:rPr>
            </a:br>
            <a:r>
              <a:rPr lang="ru-RU" sz="3600" dirty="0" smtClean="0">
                <a:solidFill>
                  <a:schemeClr val="bg1"/>
                </a:solidFill>
                <a:latin typeface="Arial"/>
              </a:rPr>
              <a:t>Вовсе непохожи,но сошлись в одну, </a:t>
            </a:r>
            <a:br>
              <a:rPr lang="ru-RU" sz="3600" dirty="0" smtClean="0">
                <a:solidFill>
                  <a:schemeClr val="bg1"/>
                </a:solidFill>
                <a:latin typeface="Arial"/>
              </a:rPr>
            </a:br>
            <a:r>
              <a:rPr lang="ru-RU" sz="3600" dirty="0" smtClean="0">
                <a:solidFill>
                  <a:schemeClr val="bg1"/>
                </a:solidFill>
                <a:latin typeface="Arial"/>
              </a:rPr>
              <a:t>Если вдруг в дороге </a:t>
            </a:r>
            <a:br>
              <a:rPr lang="ru-RU" sz="3600" dirty="0" smtClean="0">
                <a:solidFill>
                  <a:schemeClr val="bg1"/>
                </a:solidFill>
                <a:latin typeface="Arial"/>
              </a:rPr>
            </a:br>
            <a:r>
              <a:rPr lang="ru-RU" sz="3600" dirty="0" smtClean="0">
                <a:solidFill>
                  <a:schemeClr val="bg1"/>
                </a:solidFill>
                <a:latin typeface="Arial"/>
              </a:rPr>
              <a:t>грусть тебя встревожит. </a:t>
            </a:r>
            <a:br>
              <a:rPr lang="ru-RU" sz="3600" dirty="0" smtClean="0">
                <a:solidFill>
                  <a:schemeClr val="bg1"/>
                </a:solidFill>
                <a:latin typeface="Arial"/>
              </a:rPr>
            </a:br>
            <a:r>
              <a:rPr lang="ru-RU" sz="3600" dirty="0" smtClean="0">
                <a:solidFill>
                  <a:schemeClr val="bg1"/>
                </a:solidFill>
                <a:latin typeface="Arial"/>
              </a:rPr>
              <a:t>Знай, что я с любовью руку протяну.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39624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/>
              </a:rPr>
              <a:t>Припев: </a:t>
            </a:r>
            <a:br>
              <a:rPr lang="ru-RU" sz="3600" dirty="0">
                <a:solidFill>
                  <a:schemeClr val="bg1"/>
                </a:solidFill>
                <a:latin typeface="Arial"/>
              </a:rPr>
            </a:br>
            <a:r>
              <a:rPr lang="ru-RU" sz="3600" dirty="0">
                <a:solidFill>
                  <a:schemeClr val="bg1"/>
                </a:solidFill>
                <a:latin typeface="Arial"/>
              </a:rPr>
              <a:t>Если вдруг несчастье на тебя нагрянет, </a:t>
            </a:r>
            <a:br>
              <a:rPr lang="ru-RU" sz="3600" dirty="0">
                <a:solidFill>
                  <a:schemeClr val="bg1"/>
                </a:solidFill>
                <a:latin typeface="Arial"/>
              </a:rPr>
            </a:br>
            <a:r>
              <a:rPr lang="ru-RU" sz="3600" dirty="0">
                <a:solidFill>
                  <a:schemeClr val="bg1"/>
                </a:solidFill>
                <a:latin typeface="Arial"/>
              </a:rPr>
              <a:t>Если на ресницах заблестит слеза, </a:t>
            </a:r>
            <a:br>
              <a:rPr lang="ru-RU" sz="3600" dirty="0">
                <a:solidFill>
                  <a:schemeClr val="bg1"/>
                </a:solidFill>
                <a:latin typeface="Arial"/>
              </a:rPr>
            </a:br>
            <a:r>
              <a:rPr lang="ru-RU" sz="3600" dirty="0">
                <a:solidFill>
                  <a:schemeClr val="bg1"/>
                </a:solidFill>
                <a:latin typeface="Arial"/>
              </a:rPr>
              <a:t>Знай, что сквозь туманы</a:t>
            </a:r>
            <a:br>
              <a:rPr lang="ru-RU" sz="3600" dirty="0">
                <a:solidFill>
                  <a:schemeClr val="bg1"/>
                </a:solidFill>
                <a:latin typeface="Arial"/>
              </a:rPr>
            </a:br>
            <a:r>
              <a:rPr lang="ru-RU" sz="3600" dirty="0">
                <a:solidFill>
                  <a:schemeClr val="bg1"/>
                </a:solidFill>
                <a:latin typeface="Arial"/>
              </a:rPr>
              <a:t> Я с любовью гляну </a:t>
            </a:r>
            <a:br>
              <a:rPr lang="ru-RU" sz="3600" dirty="0">
                <a:solidFill>
                  <a:schemeClr val="bg1"/>
                </a:solidFill>
                <a:latin typeface="Arial"/>
              </a:rPr>
            </a:br>
            <a:r>
              <a:rPr lang="ru-RU" sz="3600" dirty="0">
                <a:solidFill>
                  <a:schemeClr val="bg1"/>
                </a:solidFill>
                <a:latin typeface="Arial"/>
              </a:rPr>
              <a:t>Осторожно в самые глаза.</a:t>
            </a:r>
            <a:endParaRPr lang="en-US" sz="3600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434339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/>
              </a:rPr>
              <a:t>С другом можно плакать, можно и молиться, </a:t>
            </a:r>
            <a:r>
              <a:rPr lang="ru-RU" sz="3200" dirty="0" smtClean="0">
                <a:solidFill>
                  <a:schemeClr val="bg1"/>
                </a:solidFill>
                <a:latin typeface="Arial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Arial"/>
              </a:rPr>
            </a:br>
            <a:r>
              <a:rPr lang="ru-RU" sz="3200" dirty="0" smtClean="0">
                <a:solidFill>
                  <a:schemeClr val="bg1"/>
                </a:solidFill>
                <a:latin typeface="Arial"/>
              </a:rPr>
              <a:t>С </a:t>
            </a:r>
            <a:r>
              <a:rPr lang="ru-RU" sz="3200" dirty="0">
                <a:solidFill>
                  <a:schemeClr val="bg1"/>
                </a:solidFill>
                <a:latin typeface="Arial"/>
              </a:rPr>
              <a:t>другом можно просто сидя помолчать, </a:t>
            </a:r>
            <a:br>
              <a:rPr lang="ru-RU" sz="3200" dirty="0">
                <a:solidFill>
                  <a:schemeClr val="bg1"/>
                </a:solidFill>
                <a:latin typeface="Arial"/>
              </a:rPr>
            </a:br>
            <a:r>
              <a:rPr lang="ru-RU" sz="3200" dirty="0">
                <a:solidFill>
                  <a:schemeClr val="bg1"/>
                </a:solidFill>
                <a:latin typeface="Arial"/>
              </a:rPr>
              <a:t>Кто сказал, что с другом можно не считаться, Друга первым делом нужно уважать.</a:t>
            </a:r>
            <a:endParaRPr lang="en-US" sz="3200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3962399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/>
              </a:rPr>
              <a:t>Разве друга ищут, разве выбирают? </a:t>
            </a:r>
            <a:br>
              <a:rPr lang="ru-RU" sz="3600" dirty="0" smtClean="0">
                <a:solidFill>
                  <a:schemeClr val="bg1"/>
                </a:solidFill>
                <a:latin typeface="Arial"/>
              </a:rPr>
            </a:br>
            <a:r>
              <a:rPr lang="ru-RU" sz="3600" dirty="0" smtClean="0">
                <a:solidFill>
                  <a:schemeClr val="bg1"/>
                </a:solidFill>
                <a:latin typeface="Arial"/>
              </a:rPr>
              <a:t>Друг к тебе приходит только невзначай, </a:t>
            </a:r>
            <a:br>
              <a:rPr lang="ru-RU" sz="3600" dirty="0" smtClean="0">
                <a:solidFill>
                  <a:schemeClr val="bg1"/>
                </a:solidFill>
                <a:latin typeface="Arial"/>
              </a:rPr>
            </a:br>
            <a:r>
              <a:rPr lang="ru-RU" sz="3600" dirty="0" smtClean="0">
                <a:solidFill>
                  <a:schemeClr val="bg1"/>
                </a:solidFill>
                <a:latin typeface="Arial"/>
              </a:rPr>
              <a:t>Да и другом разве каждого считают? </a:t>
            </a:r>
            <a:br>
              <a:rPr lang="ru-RU" sz="3600" dirty="0" smtClean="0">
                <a:solidFill>
                  <a:schemeClr val="bg1"/>
                </a:solidFill>
                <a:latin typeface="Arial"/>
              </a:rPr>
            </a:br>
            <a:r>
              <a:rPr lang="ru-RU" sz="3600" dirty="0" smtClean="0">
                <a:solidFill>
                  <a:schemeClr val="bg1"/>
                </a:solidFill>
                <a:latin typeface="Arial"/>
              </a:rPr>
              <a:t>Недруга от друга надо отличать.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Как-то получилось,что сошлись дороги,  Вовсе непохожи,но сошлись в одну,  Если вдруг в дороге  грусть тебя встревожит.  Знай, что я с любовью руку протяну.</vt:lpstr>
      <vt:lpstr>Припев:  Если вдруг несчастье на тебя нагрянет,  Если на ресницах заблестит слеза,  Знай, что сквозь туманы  Я с любовью гляну  Осторожно в самые глаза.</vt:lpstr>
      <vt:lpstr>С другом можно плакать, можно и молиться,  С другом можно просто сидя помолчать,  Кто сказал, что с другом можно не считаться, Друга первым делом нужно уважать.</vt:lpstr>
      <vt:lpstr>Разве друга ищут, разве выбирают?  Друг к тебе приходит только невзначай,  Да и другом разве каждого считают?  Недруга от друга надо отличать.</vt:lpstr>
    </vt:vector>
  </TitlesOfParts>
  <Company>FSBC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Как-то получилось,  что сошлись дороги,  Вовсе непохожи,но сошлись в одну,  Если вдруг в дороге  грусть тебя встревожит.  Знай, что я с любовью руку протяну.</dc:title>
  <dc:creator>Operator</dc:creator>
  <cp:lastModifiedBy>Operator</cp:lastModifiedBy>
  <cp:revision>2</cp:revision>
  <dcterms:created xsi:type="dcterms:W3CDTF">2008-10-16T03:48:32Z</dcterms:created>
  <dcterms:modified xsi:type="dcterms:W3CDTF">2008-10-16T04:01:43Z</dcterms:modified>
</cp:coreProperties>
</file>