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69" r:id="rId2"/>
    <p:sldId id="274" r:id="rId3"/>
    <p:sldId id="275" r:id="rId4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3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073"/>
          <p:cNvSpPr>
            <a:spLocks noGrp="1"/>
          </p:cNvSpPr>
          <p:nvPr>
            <p:ph type="ctrTitle"/>
          </p:nvPr>
        </p:nvSpPr>
        <p:spPr>
          <a:xfrm>
            <a:off x="0" y="2130425"/>
            <a:ext cx="3048000" cy="28225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3075" name="Subtitle 3074"/>
          <p:cNvSpPr>
            <a:spLocks noGrp="1"/>
          </p:cNvSpPr>
          <p:nvPr>
            <p:ph type="subTitle" idx="1"/>
          </p:nvPr>
        </p:nvSpPr>
        <p:spPr>
          <a:xfrm>
            <a:off x="0" y="5029200"/>
            <a:ext cx="3124200" cy="609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>
              <a:buNone/>
              <a:defRPr sz="2000"/>
            </a:lvl1pPr>
            <a:lvl2pPr marL="457200" lvl="1" indent="0" algn="ctr">
              <a:buNone/>
              <a:defRPr sz="2000"/>
            </a:lvl2pPr>
            <a:lvl3pPr marL="914400" lvl="2" indent="0" algn="ctr">
              <a:buNone/>
              <a:defRPr sz="2000"/>
            </a:lvl3pPr>
            <a:lvl4pPr marL="1371600" lvl="3" indent="0" algn="ctr">
              <a:buNone/>
              <a:defRPr sz="2000"/>
            </a:lvl4pPr>
            <a:lvl5pPr marL="1828800" lvl="4" indent="0" algn="ctr">
              <a:buNone/>
              <a:defRPr sz="2000"/>
            </a:lvl5pPr>
          </a:lstStyle>
          <a:p>
            <a:pPr lvl="0"/>
            <a:r>
              <a:rPr dirty="0"/>
              <a:t>Click to edit Master subtitle style</a:t>
            </a:r>
          </a:p>
        </p:txBody>
      </p:sp>
      <p:sp>
        <p:nvSpPr>
          <p:cNvPr id="3076" name="Date Placeholder 3075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077" name="Footer Placeholder 3076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078" name="Slide Number Placeholder 3077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/>
            </a:lvl1pPr>
          </a:lstStyle>
          <a:p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en-US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US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18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16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2049"/>
          <p:cNvSpPr>
            <a:spLocks noGrp="1"/>
          </p:cNvSpPr>
          <p:nvPr>
            <p:ph type="ctrTitle"/>
          </p:nvPr>
        </p:nvSpPr>
        <p:spPr>
          <a:xfrm>
            <a:off x="0" y="1752600"/>
            <a:ext cx="3352800" cy="3001618"/>
          </a:xfrm>
          <a:ln/>
        </p:spPr>
        <p:txBody>
          <a:bodyPr anchor="ctr"/>
          <a:lstStyle/>
          <a:p>
            <a:pPr>
              <a:buSzPct val="100000"/>
            </a:pPr>
            <a:r>
              <a:rPr lang="ru-RU" kern="1200" baseline="0">
                <a:latin typeface="Times New Roman" panose="02020603050405020304" pitchFamily="18" charset="0"/>
              </a:rPr>
              <a:t>Урок 9</a:t>
            </a:r>
            <a:br>
              <a:rPr lang="ru-RU" kern="1200" baseline="0">
                <a:latin typeface="Times New Roman" panose="02020603050405020304" pitchFamily="18" charset="0"/>
              </a:rPr>
            </a:br>
            <a:r>
              <a:rPr lang="ru-RU">
                <a:latin typeface="Times New Roman" panose="02020603050405020304" pitchFamily="18" charset="0"/>
              </a:rPr>
              <a:t>ВЕРА</a:t>
            </a:r>
            <a:endParaRPr lang="ru-RU" kern="1200" baseline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709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097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944562"/>
          </a:xfrm>
          <a:ln/>
        </p:spPr>
        <p:txBody>
          <a:bodyPr anchor="ctr"/>
          <a:lstStyle/>
          <a:p>
            <a:pPr algn="ctr"/>
            <a:r>
              <a:rPr lang="ru-RU">
                <a:latin typeface="Times New Roman" panose="02020603050405020304" pitchFamily="18" charset="0"/>
              </a:rPr>
              <a:t>ВЕРА</a:t>
            </a:r>
            <a:endParaRPr lang="ru-RU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904E1B6-E690-4A08-9099-BC476E745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951872"/>
            <a:ext cx="8458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59500" algn="l"/>
              </a:tabLst>
            </a:pPr>
            <a:endParaRPr kumimoji="0" lang="ru-RU" altLang="ru-RU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CCFFD3-9B0C-496B-AB63-B81396EF5E7D}"/>
              </a:ext>
            </a:extLst>
          </p:cNvPr>
          <p:cNvSpPr/>
          <p:nvPr/>
        </p:nvSpPr>
        <p:spPr>
          <a:xfrm>
            <a:off x="228600" y="1600200"/>
            <a:ext cx="8763000" cy="325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ru-RU" sz="1400" i="1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2717B2B-8D76-4093-A599-644F35170A31}"/>
              </a:ext>
            </a:extLst>
          </p:cNvPr>
          <p:cNvSpPr/>
          <p:nvPr/>
        </p:nvSpPr>
        <p:spPr>
          <a:xfrm>
            <a:off x="247650" y="1600200"/>
            <a:ext cx="8915400" cy="4622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b="1">
                <a:solidFill>
                  <a:srgbClr val="0F233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ЧТО ТАКОЕ ВЕРА</a:t>
            </a:r>
            <a:endParaRPr lang="ru-RU" sz="1600" b="1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55600" algn="l"/>
              </a:tabLst>
            </a:pPr>
            <a:r>
              <a:rPr lang="ru-RU" sz="16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Что такое вера? </a:t>
            </a:r>
            <a:r>
              <a:rPr lang="ru-RU" sz="16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Евр.11:1</a:t>
            </a:r>
            <a:r>
              <a:rPr lang="ru-RU" sz="16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MD" sz="16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Вера же есть осуществление ожидаемого и уверенность в невидимом. </a:t>
            </a:r>
            <a:r>
              <a:rPr lang="ru-RU" sz="16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а)  	б)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Вера – это твердая уверенность в том, что Слово Божье истинно. Бог исполнит Свои обетования и надежда наша не будет напрасна. Вера – это полное упование на Бога, на Его силу и способность исполнить все то, в чем мы положились на Него.</a:t>
            </a:r>
            <a:endParaRPr lang="ru-RU" sz="16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b="1">
                <a:solidFill>
                  <a:srgbClr val="0F233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ИСТОЧНИК ВЕРЫ</a:t>
            </a:r>
            <a:endParaRPr lang="ru-RU" sz="1600" b="1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55600" algn="l"/>
              </a:tabLst>
            </a:pPr>
            <a:r>
              <a:rPr lang="ru-RU" sz="16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Что должен человек услышать прежде, чем он сможет поверить? </a:t>
            </a:r>
            <a:r>
              <a:rPr lang="ru-RU" sz="16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Рим.10:17</a:t>
            </a:r>
            <a:r>
              <a:rPr lang="ru-RU" sz="16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MD" sz="16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Итак вера от слышания, а слышание от слова Божия.</a:t>
            </a:r>
            <a:endParaRPr lang="ru-RU" sz="1600" i="1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b="1">
                <a:solidFill>
                  <a:srgbClr val="0F233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ПОСЛЕДСТВИЯ ВЕРЫ</a:t>
            </a:r>
            <a:endParaRPr lang="ru-RU" sz="1600" b="1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Как оправдывается человек согласно </a:t>
            </a:r>
            <a:r>
              <a:rPr lang="ru-RU" sz="16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Рим.5:1</a:t>
            </a:r>
            <a:r>
              <a:rPr lang="ru-RU" sz="16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 </a:t>
            </a:r>
            <a:r>
              <a:rPr lang="ru-MD" sz="16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Итак, оправдавшись верою, мы имеем мир с Богом через Господа нашего Иисуса Христа</a:t>
            </a:r>
            <a:r>
              <a:rPr lang="ru-RU" sz="16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55600" algn="l"/>
                <a:tab pos="6108700" algn="l"/>
              </a:tabLst>
            </a:pPr>
            <a:r>
              <a:rPr lang="ru-RU" sz="16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 Каково последствие оправдания? </a:t>
            </a:r>
            <a:r>
              <a:rPr lang="ru-RU" sz="16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Рим.5:1</a:t>
            </a:r>
            <a:r>
              <a:rPr lang="ru-RU" sz="16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u-RU" sz="16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55600" algn="l"/>
              </a:tabLst>
            </a:pPr>
            <a:r>
              <a:rPr lang="ru-RU" sz="16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 Согласно </a:t>
            </a:r>
            <a:r>
              <a:rPr lang="ru-RU" sz="16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Рим.3:20</a:t>
            </a:r>
            <a:r>
              <a:rPr lang="ru-RU" sz="16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чем не может оправдаться человек? </a:t>
            </a:r>
            <a:r>
              <a:rPr lang="ru-MD" sz="16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потому что делами закона не оправдается пред Ним никакая плоть; ибо законом познаётся грех.</a:t>
            </a:r>
            <a:endParaRPr lang="ru-RU" sz="1600" i="1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55600" algn="l"/>
                <a:tab pos="6108700" algn="l"/>
              </a:tabLst>
            </a:pPr>
            <a:r>
              <a:rPr lang="ru-RU" sz="16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6. В чем назначение закона? </a:t>
            </a:r>
            <a:r>
              <a:rPr lang="ru-RU" sz="16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Рим.3:20 </a:t>
            </a:r>
          </a:p>
        </p:txBody>
      </p:sp>
    </p:spTree>
    <p:extLst>
      <p:ext uri="{BB962C8B-B14F-4D97-AF65-F5344CB8AC3E}">
        <p14:creationId xmlns:p14="http://schemas.microsoft.com/office/powerpoint/2010/main" val="37165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097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944562"/>
          </a:xfrm>
          <a:ln/>
        </p:spPr>
        <p:txBody>
          <a:bodyPr anchor="ctr"/>
          <a:lstStyle/>
          <a:p>
            <a:pPr algn="ctr"/>
            <a:r>
              <a:rPr lang="ru-RU">
                <a:latin typeface="Times New Roman" panose="02020603050405020304" pitchFamily="18" charset="0"/>
              </a:rPr>
              <a:t>ВЕРА</a:t>
            </a:r>
            <a:endParaRPr lang="ru-RU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904E1B6-E690-4A08-9099-BC476E745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951872"/>
            <a:ext cx="8458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59500" algn="l"/>
              </a:tabLst>
            </a:pPr>
            <a:endParaRPr kumimoji="0" lang="ru-RU" altLang="ru-RU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CCFFD3-9B0C-496B-AB63-B81396EF5E7D}"/>
              </a:ext>
            </a:extLst>
          </p:cNvPr>
          <p:cNvSpPr/>
          <p:nvPr/>
        </p:nvSpPr>
        <p:spPr>
          <a:xfrm>
            <a:off x="228600" y="1600200"/>
            <a:ext cx="8763000" cy="325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ru-RU" sz="1400" i="1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2717B2B-8D76-4093-A599-644F35170A31}"/>
              </a:ext>
            </a:extLst>
          </p:cNvPr>
          <p:cNvSpPr/>
          <p:nvPr/>
        </p:nvSpPr>
        <p:spPr>
          <a:xfrm>
            <a:off x="247650" y="1600200"/>
            <a:ext cx="8915400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55600" algn="l"/>
              </a:tabLst>
            </a:pPr>
            <a:r>
              <a:rPr lang="ru-RU" sz="16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7. Каким именем и Кем мы оправдываемся? </a:t>
            </a:r>
            <a:r>
              <a:rPr lang="ru-RU" sz="16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1Кор.6:11</a:t>
            </a:r>
            <a:r>
              <a:rPr lang="ru-RU" sz="16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MD" sz="16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 такими были некоторые из вас; но омылись, но освятились, но оправдались именем Господа нашего Иисуса Христа и Духом Бога нашего.</a:t>
            </a:r>
            <a:endParaRPr lang="ru-RU" sz="1600" i="1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55600" algn="l"/>
              </a:tabLst>
            </a:pPr>
            <a:r>
              <a:rPr lang="ru-RU" sz="16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8. Верой в Кого мы оправдываемся? </a:t>
            </a:r>
            <a:r>
              <a:rPr lang="ru-RU" sz="16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Гал.2:16</a:t>
            </a:r>
            <a:r>
              <a:rPr lang="ru-RU" sz="16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MD" sz="16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однако же, узнав, что человек оправдывается не делами закона, а только верою в Иисуса Христа, и мы уверовали во Христа Иисуса, чтобы оправдаться верою во Христа, а не делами закона; ибо делами закона не оправдается никакая плоть.</a:t>
            </a:r>
            <a:endParaRPr lang="ru-RU" sz="1600" i="1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55600" algn="l"/>
              </a:tabLst>
            </a:pPr>
            <a:r>
              <a:rPr lang="ru-RU" sz="16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9. При оправдании Бог объявляет нас праведными. Чью праведность получает верующий, согласно </a:t>
            </a:r>
            <a:r>
              <a:rPr lang="ru-RU" sz="16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Флп.3:9</a:t>
            </a:r>
            <a:r>
              <a:rPr lang="ru-RU" sz="16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 </a:t>
            </a:r>
            <a:r>
              <a:rPr lang="ru-MD" sz="16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 найтись в Нем не со своею праведностью, которая от закона, но с тою, которая через веру во Христа, с праведностью от Бога по вере;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55600" algn="l"/>
              </a:tabLst>
            </a:pPr>
            <a:endParaRPr lang="ru-RU" sz="1600" i="1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b="1">
                <a:solidFill>
                  <a:srgbClr val="16355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СПАСЕНИЕ</a:t>
            </a:r>
            <a:endParaRPr lang="ru-RU" sz="1600" b="1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10. Как может человек спастись? </a:t>
            </a:r>
            <a:r>
              <a:rPr lang="ru-RU" sz="16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Еф.2:8-9</a:t>
            </a:r>
            <a:r>
              <a:rPr lang="ru-RU" sz="16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MD" sz="16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Ибо благодатью вы спасены через веру, и сие не от вас, Божий дар: не от дел, чтобы никто не хвалился.</a:t>
            </a:r>
            <a:endParaRPr lang="ru-RU" sz="1600" i="1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934287"/>
      </p:ext>
    </p:extLst>
  </p:cSld>
  <p:clrMapOvr>
    <a:masterClrMapping/>
  </p:clrMapOvr>
</p:sld>
</file>

<file path=ppt/theme/theme1.xml><?xml version="1.0" encoding="utf-8"?>
<a:theme xmlns:a="http://schemas.openxmlformats.org/drawingml/2006/mai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5000</TotalTime>
  <Words>206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/>
      <vt:lpstr>Урок 9 ВЕРА</vt:lpstr>
      <vt:lpstr>ВЕРА</vt:lpstr>
      <vt:lpstr>ВЕРА</vt:lpstr>
    </vt:vector>
  </TitlesOfParts>
  <Company>eclipsed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Spiritual Knowledge</dc:title>
  <dc:creator>eclipse</dc:creator>
  <cp:lastModifiedBy>Vladimir Zinchenko</cp:lastModifiedBy>
  <cp:revision>67</cp:revision>
  <dcterms:created xsi:type="dcterms:W3CDTF">2004-06-08T22:07:47Z</dcterms:created>
  <dcterms:modified xsi:type="dcterms:W3CDTF">2018-03-28T22:26:29Z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1033-10.2.0.5996</vt:lpwstr>
  </property>
</Properties>
</file>