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9" r:id="rId2"/>
    <p:sldId id="274" r:id="rId3"/>
    <p:sldId id="275" r:id="rId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348" y="-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073"/>
          <p:cNvSpPr>
            <a:spLocks noGrp="1"/>
          </p:cNvSpPr>
          <p:nvPr>
            <p:ph type="ctrTitle"/>
          </p:nvPr>
        </p:nvSpPr>
        <p:spPr>
          <a:xfrm>
            <a:off x="0" y="2130425"/>
            <a:ext cx="3048000" cy="28225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3075" name="Subtitle 3074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3124200" cy="609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 sz="2000"/>
            </a:lvl1pPr>
            <a:lvl2pPr marL="457200" lvl="1" indent="0" algn="ctr">
              <a:buNone/>
              <a:defRPr sz="2000"/>
            </a:lvl2pPr>
            <a:lvl3pPr marL="914400" lvl="2" indent="0" algn="ctr">
              <a:buNone/>
              <a:defRPr sz="2000"/>
            </a:lvl3pPr>
            <a:lvl4pPr marL="1371600" lvl="3" indent="0" algn="ctr">
              <a:buNone/>
              <a:defRPr sz="2000"/>
            </a:lvl4pPr>
            <a:lvl5pPr marL="1828800" lvl="4" indent="0" algn="ctr">
              <a:buNone/>
              <a:defRPr sz="2000"/>
            </a:lvl5pPr>
          </a:lstStyle>
          <a:p>
            <a:pPr lvl="0"/>
            <a:r>
              <a:rPr dirty="0"/>
              <a:t>Click to edit Master subtitle style</a:t>
            </a:r>
          </a:p>
        </p:txBody>
      </p:sp>
      <p:sp>
        <p:nvSpPr>
          <p:cNvPr id="3076" name="Date Placeholder 3075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7" name="Footer Placeholder 307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78" name="Slide Number Placeholder 307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2049"/>
          <p:cNvSpPr>
            <a:spLocks noGrp="1"/>
          </p:cNvSpPr>
          <p:nvPr>
            <p:ph type="ctrTitle"/>
          </p:nvPr>
        </p:nvSpPr>
        <p:spPr>
          <a:xfrm>
            <a:off x="0" y="1752600"/>
            <a:ext cx="3352800" cy="3001618"/>
          </a:xfrm>
          <a:ln/>
        </p:spPr>
        <p:txBody>
          <a:bodyPr anchor="ctr"/>
          <a:lstStyle/>
          <a:p>
            <a:pPr>
              <a:buSzPct val="100000"/>
            </a:pPr>
            <a:r>
              <a:rPr lang="ru-RU" kern="1200" baseline="0">
                <a:latin typeface="Times New Roman" panose="02020603050405020304" pitchFamily="18" charset="0"/>
              </a:rPr>
              <a:t>Урок 8</a:t>
            </a:r>
            <a:br>
              <a:rPr lang="ru-RU" kern="1200" baseline="0">
                <a:latin typeface="Times New Roman" panose="02020603050405020304" pitchFamily="18" charset="0"/>
              </a:rPr>
            </a:br>
            <a:r>
              <a:rPr lang="ru-RU">
                <a:latin typeface="Times New Roman" panose="02020603050405020304" pitchFamily="18" charset="0"/>
              </a:rPr>
              <a:t>ПОКАЯНИЕ</a:t>
            </a:r>
            <a:endParaRPr lang="ru-RU" kern="1200" baseline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70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>
                <a:latin typeface="Times New Roman" panose="02020603050405020304" pitchFamily="18" charset="0"/>
              </a:rPr>
              <a:t>ПОКАЯНИЕ</a:t>
            </a:r>
            <a:endParaRPr lang="ru-RU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04E1B6-E690-4A08-9099-BC476E745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951872"/>
            <a:ext cx="8458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endParaRPr kumimoji="0" lang="ru-RU" altLang="ru-RU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CCFFD3-9B0C-496B-AB63-B81396EF5E7D}"/>
              </a:ext>
            </a:extLst>
          </p:cNvPr>
          <p:cNvSpPr/>
          <p:nvPr/>
        </p:nvSpPr>
        <p:spPr>
          <a:xfrm>
            <a:off x="228600" y="1600200"/>
            <a:ext cx="8763000" cy="325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sz="1400" i="1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59078DD-D9F6-40C7-8CBD-2816F5171715}"/>
              </a:ext>
            </a:extLst>
          </p:cNvPr>
          <p:cNvSpPr/>
          <p:nvPr/>
        </p:nvSpPr>
        <p:spPr>
          <a:xfrm>
            <a:off x="381000" y="1600200"/>
            <a:ext cx="8458200" cy="10250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>
                <a:solidFill>
                  <a:srgbClr val="0F2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ЧТО ТАКОЕ ПОКАЯНИЕ</a:t>
            </a:r>
            <a:endParaRPr lang="ru-RU" sz="14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58800" algn="l"/>
                <a:tab pos="1536700" algn="l"/>
                <a:tab pos="2692400" algn="l"/>
                <a:tab pos="3708400" algn="l"/>
                <a:tab pos="3949700" algn="l"/>
                <a:tab pos="5245100" algn="l"/>
              </a:tabLst>
            </a:pPr>
            <a:r>
              <a:rPr lang="ru-RU" sz="1400" b="1" cap="all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покаянии происходит перемена в направлении мышления человека.</a:t>
            </a:r>
            <a:endParaRPr lang="ru-RU" sz="1400" b="1" cap="all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Когда покаялся блудный сын, какая перемена произошла в нем?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Лук.15:17-18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Придя же в себя, сказал: сколько наемников у отца моего избыточествуют хлебом, а я умираю от голода; встану, пойду к отцу моему и скажу ему: отче! я согрешил против неба и пред тобою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покаянии человек искренне сожалеет о своих грехах.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Настоящее обличение вызывает глубокое и явное сожаление о грехах.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Как это выражено во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2Кор.7:10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Ибо печаль ради Бога производит неизменное покаяние ко спасению, а печаль мирская производит смерть.</a:t>
            </a: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Что сказал Давид в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Пс.37:19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Беззаконие мое я сознаю, сокрушаюсь о грехе моем</a:t>
            </a: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>
                <a:solidFill>
                  <a:srgbClr val="16355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 ПОКАЯНИИ ПРОИСХОДИТ ИСПОВЕДАНИЕ ГРЕХА</a:t>
            </a:r>
            <a:endParaRPr lang="ru-RU" sz="14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Чьи исповедания переданы в следующих стихах?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595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а)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Чис.22:34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сказал Валаам Ангелу Господню: согрешил я, ибо не знал, что Ты стоишь против меня на дороге; итак, если это неприятно в очах Твоих, то я возвращусь.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595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б)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2Цар.12:13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сказал Давид Нафану: согрешил я пред Господом. И сказал Нафан Давиду: и Господь снял с тебя грех твой; ты не умрешь;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595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в)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Лук.5:8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Увидев это, Симон Петр припал к коленям Иисуса и сказал: выйди от меня, Господи! потому что я человек грешный.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595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г)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Лук.15:18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встану, пойду к отцу моему и скажу ему: отче! я согрешил против неба и пред тобою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Какие обещания даны в следующих стихах?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595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а) Пр.28:13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595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б) 1Ин.1:9 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>
                <a:solidFill>
                  <a:srgbClr val="16355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 ПОКАЯНИИ ЧЕЛОВЕК ОСТАВЛЯЕТ СВОИ ГРЕХИ</a:t>
            </a:r>
            <a:endParaRPr lang="ru-RU" sz="14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Что повелел Иисус взятой во грехе женщине? Иоан.8:11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Что нужно сделать, исповедав грех, согласно Пр.28:13?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Какого грешника Бог обещает помиловать? Ис.55:7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>
                <a:solidFill>
                  <a:srgbClr val="0F2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ПРИМЕРЫ ПОКАЯНИЯ</a:t>
            </a:r>
            <a:endParaRPr lang="ru-RU" sz="14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Как раскаивался царь Иосия? 4Цар.22:19 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Как проявилось покаяние Ездры? Езд.10:1 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 Что сделал Иов, когда покаялся? Иов.42:6</a:t>
            </a:r>
            <a:r>
              <a:rPr lang="ru-RU" sz="1400" u="heavy">
                <a:solidFill>
                  <a:srgbClr val="585858"/>
                </a:solidFill>
                <a:uFill>
                  <a:solidFill>
                    <a:srgbClr val="575757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 После того как Петр трижды отрекся от Иисуса, дважды прокричал петух. Услыхав этот крик, Петр вспомнил слова Иисуса, предсказавшие его отречение. Как проявилось его искреннее покаяние? Мрк.14:72 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 Что сделал, покаявшись, блудный сын? Лук.15:21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14. Запишите слова покаяния мытаря. Лук.18:13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>
                <a:solidFill>
                  <a:srgbClr val="0F2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ПОСЛЕДСТВИЯ ПОКАЯНИЯ</a:t>
            </a:r>
            <a:endParaRPr lang="ru-RU" sz="14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15. Что обещает Бог тем, кто покается? Ис.55:7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16. Кого спасает Господь? Пс.33:9 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17. Что обещает Бог тем, кто отвратится от своих нечестивых путей? 2Пар.7:14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3337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82295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а)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3337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82295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б)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3337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82295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в)</a:t>
            </a:r>
            <a:endParaRPr lang="ru-RU" sz="140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5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>
                <a:latin typeface="Times New Roman" panose="02020603050405020304" pitchFamily="18" charset="0"/>
              </a:rPr>
              <a:t>ПОКАЯНИЕ</a:t>
            </a:r>
            <a:endParaRPr lang="ru-RU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04E1B6-E690-4A08-9099-BC476E745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951872"/>
            <a:ext cx="8458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endParaRPr kumimoji="0" lang="ru-RU" altLang="ru-RU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CCFFD3-9B0C-496B-AB63-B81396EF5E7D}"/>
              </a:ext>
            </a:extLst>
          </p:cNvPr>
          <p:cNvSpPr/>
          <p:nvPr/>
        </p:nvSpPr>
        <p:spPr>
          <a:xfrm>
            <a:off x="228600" y="1600200"/>
            <a:ext cx="8763000" cy="325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sz="1400" i="1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59078DD-D9F6-40C7-8CBD-2816F5171715}"/>
              </a:ext>
            </a:extLst>
          </p:cNvPr>
          <p:cNvSpPr/>
          <p:nvPr/>
        </p:nvSpPr>
        <p:spPr>
          <a:xfrm>
            <a:off x="381000" y="1600200"/>
            <a:ext cx="8458200" cy="7772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Какие обещания даны в следующих стихах?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595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а)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Пр.28:13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Скрывающий свои преступления не будет иметь успеха; а кто сознается и оставляет их, тот будет помилован.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595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б)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1Ин.1:9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Если исповедуем грехи наши, то Он, будучи верен и праведен, простит нам грехи наши и очистит нас от всякой неправды.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>
                <a:solidFill>
                  <a:srgbClr val="16355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 ПОКАЯНИИ ЧЕЛОВЕК ОСТАВЛЯЕТ СВОИ ГРЕХИ</a:t>
            </a:r>
            <a:endParaRPr lang="ru-RU" sz="14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Что повелел Иисус взятой во грехе женщине?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Иоан.8:11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Иисус сказал ей: и Я не осуждаю тебя; иди и впредь не греши.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Что нужно сделать, исповедав грех, согласно 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р.28:13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Скрывающий свои преступления не будет иметь успеха; а кто сознается и оставляет их, тот будет помилован.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Какого грешника Бог обещает помиловать?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Ис.55:7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 оставит нечестивый путь свой и беззаконник — помыслы свои, и да обратится к Господу, и Он помилует его, и к Богу нашему, ибо Он многомилостив.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>
                <a:solidFill>
                  <a:srgbClr val="0F2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ПРИМЕРЫ ПОКАЯНИЯ</a:t>
            </a:r>
            <a:endParaRPr lang="ru-RU" sz="14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Как раскаивался царь Иосия?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4Цар.22:19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так как смягчилось сердце твое, и ты смирился пред Господом, услышав то, что Я изрек на место сие и на жителей его, что они будут предметом ужаса и проклятия, и ты разодрал одежды свои, и плакал предо Мною, то и Я услышал тебя, говорит Господь.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Как проявилось покаяние Ездры?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Езд.10:1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Когда так молился Ездра и исповедывался, плача и повергаясь пред домом Божиим, стеклось к нему весьма большое собрание Израильтян, мужчин и женщин и детей, потому что и народ много плакал.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08700" algn="l"/>
              </a:tabLst>
            </a:pP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 Что сделал Иов, когда покаялся</a:t>
            </a: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Иов.42:6</a:t>
            </a:r>
            <a:r>
              <a:rPr lang="ru-RU" sz="1400" u="heavy">
                <a:solidFill>
                  <a:srgbClr val="585858"/>
                </a:solidFill>
                <a:uFill>
                  <a:solidFill>
                    <a:srgbClr val="575757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 После того как Петр трижды отрекся от Иисуса, дважды прокричал петух. Услыхав этот крик, Петр вспомнил слова Иисуса, предсказавшие его отречение. Как проявилось его искреннее покаяние? Мрк.14:72 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 Что сделал, покаявшись, блудный сын? Лук.15:21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14. Запишите слова покаяния мытаря. Лук.18:13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>
                <a:solidFill>
                  <a:srgbClr val="0F2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ПОСЛЕДСТВИЯ ПОКАЯНИЯ</a:t>
            </a:r>
            <a:endParaRPr lang="ru-RU" sz="14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15. Что обещает Бог тем, кто покается? Ис.55:7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16. Кого спасает Господь? Пс.33:9 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17. Что обещает Бог тем, кто отвратится от своих нечестивых путей? 2Пар.7:14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3337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82295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а)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3337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82295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б)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3337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82295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в)</a:t>
            </a:r>
            <a:endParaRPr lang="ru-RU" sz="140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60123"/>
      </p:ext>
    </p:extLst>
  </p:cSld>
  <p:clrMapOvr>
    <a:masterClrMapping/>
  </p:clrMapOvr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4984</TotalTime>
  <Words>882</Words>
  <Application>Microsoft Office PowerPoint</Application>
  <PresentationFormat>On-screen Show (4:3)</PresentationFormat>
  <Paragraphs>58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/>
      <vt:lpstr>Урок 8 ПОКАЯНИЕ</vt:lpstr>
      <vt:lpstr>ПОКАЯНИЕ</vt:lpstr>
      <vt:lpstr>ПОКАЯНИЕ</vt:lpstr>
    </vt:vector>
  </TitlesOfParts>
  <Company>eclipsed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Knowledge</dc:title>
  <dc:creator>eclipse</dc:creator>
  <cp:lastModifiedBy>Vladimir Zinchenko</cp:lastModifiedBy>
  <cp:revision>64</cp:revision>
  <dcterms:created xsi:type="dcterms:W3CDTF">2004-06-08T22:07:47Z</dcterms:created>
  <dcterms:modified xsi:type="dcterms:W3CDTF">2018-03-28T22:10:24Z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1033-10.2.0.5996</vt:lpwstr>
  </property>
</Properties>
</file>