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9" r:id="rId2"/>
    <p:sldId id="270" r:id="rId3"/>
    <p:sldId id="272" r:id="rId4"/>
    <p:sldId id="271" r:id="rId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073"/>
          <p:cNvSpPr>
            <a:spLocks noGrp="1"/>
          </p:cNvSpPr>
          <p:nvPr>
            <p:ph type="ctrTitle"/>
          </p:nvPr>
        </p:nvSpPr>
        <p:spPr>
          <a:xfrm>
            <a:off x="0" y="2130425"/>
            <a:ext cx="3048000" cy="2822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075" name="Subtitle 3074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3124200" cy="60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0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2000"/>
            </a:lvl3pPr>
            <a:lvl4pPr marL="1371600" lvl="3" indent="0" algn="ctr">
              <a:buNone/>
              <a:defRPr sz="2000"/>
            </a:lvl4pPr>
            <a:lvl5pPr marL="1828800" lvl="4" indent="0" algn="ctr">
              <a:buNone/>
              <a:defRPr sz="2000"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076" name="Date Placeholder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Footer Placeholder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Slide Number Placeholder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0" y="1752600"/>
            <a:ext cx="3144080" cy="3001618"/>
          </a:xfrm>
          <a:ln/>
        </p:spPr>
        <p:txBody>
          <a:bodyPr anchor="ctr"/>
          <a:lstStyle/>
          <a:p>
            <a:pPr defTabSz="914400">
              <a:buSzPct val="100000"/>
            </a:pPr>
            <a:r>
              <a:rPr lang="ru-RU" kern="1200" baseline="0">
                <a:latin typeface="Times New Roman" panose="02020603050405020304" pitchFamily="18" charset="0"/>
              </a:rPr>
              <a:t>Урок 6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 kern="1200" baseline="0">
                <a:latin typeface="Times New Roman" panose="02020603050405020304" pitchFamily="18" charset="0"/>
              </a:rPr>
              <a:t>ТВОРЕНИЕ</a:t>
            </a:r>
          </a:p>
        </p:txBody>
      </p:sp>
    </p:spTree>
    <p:extLst>
      <p:ext uri="{BB962C8B-B14F-4D97-AF65-F5344CB8AC3E}">
        <p14:creationId xmlns:p14="http://schemas.microsoft.com/office/powerpoint/2010/main" val="190470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ТВОРЕНИЕ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6B8DE4-750D-488D-86C9-641ADA5DC00D}"/>
              </a:ext>
            </a:extLst>
          </p:cNvPr>
          <p:cNvSpPr/>
          <p:nvPr/>
        </p:nvSpPr>
        <p:spPr>
          <a:xfrm>
            <a:off x="257908" y="1600200"/>
            <a:ext cx="8657492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>
                <a:solidFill>
                  <a:srgbClr val="5858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СОТВОРЕНИЕ ВСЕЛЕННОЙ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08700" algn="l"/>
              </a:tabLst>
            </a:pPr>
            <a:r>
              <a:rPr lang="ru-RU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Кто сотворил вселенную? </a:t>
            </a:r>
            <a:endParaRPr lang="ru-RU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08700" algn="l"/>
              </a:tabLst>
            </a:pPr>
            <a:r>
              <a:rPr lang="ru-RU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Быт.1:1 </a:t>
            </a:r>
            <a:r>
              <a:rPr lang="ru-MD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начале сотворил Бог небо и землю</a:t>
            </a:r>
            <a:r>
              <a:rPr lang="ru-RU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08700" algn="l"/>
              </a:tabLst>
            </a:pPr>
            <a:r>
              <a:rPr lang="ru-RU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Неем.9:6 </a:t>
            </a:r>
            <a:r>
              <a:rPr lang="ru-MD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Ты, Господи, един, Ты создал небо, небеса небес и все воинство их, землю и все, что на ней, моря и все, что в них, и Ты живишь все сие, и небесные воинства Тебе поклоняются.</a:t>
            </a:r>
            <a:endParaRPr lang="ru-RU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1498600" algn="l"/>
                <a:tab pos="3390900" algn="l"/>
              </a:tabLst>
            </a:pPr>
            <a:r>
              <a:rPr lang="ru-RU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За сколько дней закончил Бог Свою работу над творением?</a:t>
            </a:r>
            <a:endParaRPr lang="ru-RU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Быт.1:31 </a:t>
            </a:r>
            <a:r>
              <a:rPr lang="ru-MD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увидел Бог все, что Он создал, и вот, хорошо весьма. И был вечер, и было утро: день шестой.</a:t>
            </a:r>
            <a:r>
              <a:rPr lang="ru-RU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На основании чего мы знаем, что вселенная была сотворена Словом Божьим? </a:t>
            </a:r>
            <a:endParaRPr lang="ru-RU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Евр.11:3 </a:t>
            </a:r>
            <a:r>
              <a:rPr lang="ru-MD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Верою познаём, что веки устроены словом Божиим, так что из невидимого произошло видимое.</a:t>
            </a:r>
            <a:endParaRPr lang="ru-RU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Что открывает о Боге сотворенная Им вселенная? </a:t>
            </a:r>
            <a:endParaRPr lang="ru-RU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Рим.1:20 </a:t>
            </a:r>
            <a:r>
              <a:rPr lang="ru-MD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невидимое Его, вечная сила Его и Божество, от создания мира через рассматривание творений видимы, так что они безответны.</a:t>
            </a:r>
            <a:endParaRPr lang="ru-RU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73100" algn="l"/>
                <a:tab pos="6108700" algn="l"/>
              </a:tabLst>
            </a:pPr>
            <a:r>
              <a:rPr lang="ru-RU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</a:t>
            </a:r>
            <a:endParaRPr lang="ru-RU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73100" algn="l"/>
                <a:tab pos="6108700" algn="l"/>
              </a:tabLst>
            </a:pPr>
            <a:r>
              <a:rPr lang="ru-RU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</a:t>
            </a:r>
            <a:endParaRPr lang="ru-RU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3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ТВОРЕНИЕ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6B8DE4-750D-488D-86C9-641ADA5DC00D}"/>
              </a:ext>
            </a:extLst>
          </p:cNvPr>
          <p:cNvSpPr/>
          <p:nvPr/>
        </p:nvSpPr>
        <p:spPr>
          <a:xfrm>
            <a:off x="257908" y="1600200"/>
            <a:ext cx="865749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СОТВОРЕНИЕ ЧЕЛОВЕКА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По чьему образу был сотворен человек? </a:t>
            </a:r>
            <a:endParaRPr 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Быт.1:27</a:t>
            </a:r>
            <a:r>
              <a:rPr lang="en-US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сотворил Бог человека по образу Своему, по образу Божию сотворил его; мужчину и женщину сотворил их.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Из чего сотворил Бог человека?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Быт.2:7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Каким образом Бог дал жизнь человеку?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Быт.2:7</a:t>
            </a:r>
            <a:r>
              <a:rPr lang="en-US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создал Господь Бог человека из праха земного, и вдунул в лице его дыхание жизни, и стал человек душею живою.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Дыхание жизни – это дух, тот элемент, посредством которого человек может общаться с Богом. Когда человек согрешил, общение между Богом и человеком прекратилось, духовное восприятие помрачилось 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Еф.4:18</a:t>
            </a:r>
            <a:r>
              <a:rPr lang="en-US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будучи помрачены в разуме, отчуждены от жизни Божией, по причине их невежества и ожесточения сердца их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таком состоянии человек не может понимать духовных вещей 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1Кор.2:14</a:t>
            </a:r>
            <a:r>
              <a:rPr lang="en-US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Душевный человек не принимает того, что от Духа Божия, потому что он почитает это безумием; и не может разуметь, потому что о сем надобно судить духовно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Над чем по повелению Бога господствует человек?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Быт.1:26</a:t>
            </a:r>
            <a:r>
              <a:rPr lang="en-US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сказал Бог: сотворим человека по образу Нашему [и] по подобию Нашему, и да владычествуют они над рыбами морскими, и над птицами небесными, [и над зверями,] и над скотом, и над всею землею, и над всеми гадами, пресмыкающимися по земле.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8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ТВОРЕНИЕ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6B8DE4-750D-488D-86C9-641ADA5DC00D}"/>
              </a:ext>
            </a:extLst>
          </p:cNvPr>
          <p:cNvSpPr/>
          <p:nvPr/>
        </p:nvSpPr>
        <p:spPr>
          <a:xfrm>
            <a:off x="257908" y="1600200"/>
            <a:ext cx="8657492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Где поместил Бог сотворенного Им человека? </a:t>
            </a:r>
            <a:endParaRPr 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Быт.2:8</a:t>
            </a:r>
            <a:r>
              <a:rPr lang="en-US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насадил Господь Бог рай в Едеме на востоке, и поместил там человека, которого создал.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Что заповедал людям Бог?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Быт.2:16-17</a:t>
            </a:r>
            <a:r>
              <a:rPr lang="en-US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заповедал Господь Бог человеку, говоря: от всякого дерева в саду ты будешь есть,</a:t>
            </a:r>
            <a:r>
              <a:rPr lang="en-US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 от дерева познания добра и зла не ешь от него, ибо в день, в который ты вкусишь от него, смертью умрешь.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Каким образом эта заповедь была нарушена?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Быт.3:1-13</a:t>
            </a:r>
            <a:r>
              <a:rPr lang="en-US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увидела жена, что дерево хорошо для пищи, и что оно приятно для глаз и вожделенно, потому что дает знание; и взяла плодов его и ела; и дала также мужу своему, и он ел.</a:t>
            </a:r>
            <a:r>
              <a:rPr lang="en-US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открылись глаза у них обоих, и узнали они, что наги, и сшили смоковные листья, и сделали себе опоясания...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Бог сотворил человека нравственно свободным; у него была свобода выбора между добром и злом.</a:t>
            </a:r>
            <a:endParaRPr 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К чему привело непослушание?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Рим.5:12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Посему, как одним человеком грех вошел в мир, и грехом смерть, так и смерть перешла во всех человеков, потому что в нем все согрешили.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Для чего Бог сотворил человека и вселенную?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Ис.43:7</a:t>
            </a:r>
            <a:r>
              <a:rPr lang="ru-RU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каждого кто называется Моим именем, кого Я сотворил для славы Моей, образовал и устроил.</a:t>
            </a:r>
            <a:endParaRPr lang="ru-RU" sz="16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(Смотрите также </a:t>
            </a:r>
            <a:r>
              <a:rPr lang="ru-RU" sz="16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Откр.4:11  </a:t>
            </a:r>
            <a:r>
              <a:rPr lang="ru-MD" sz="16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достоин Ты, Господи, приять славу и честь и силу: ибо Ты сотворил все, и все по Твоей воле существует и сотворено.</a:t>
            </a:r>
            <a:r>
              <a:rPr lang="ru-RU" sz="16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08700" algn="l"/>
              </a:tabLst>
            </a:pPr>
            <a:endParaRPr lang="ru-RU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095799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4758</TotalTime>
  <Words>709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/>
      <vt:lpstr>Урок 6 ТВОРЕНИЕ</vt:lpstr>
      <vt:lpstr>ТВОРЕНИЕ</vt:lpstr>
      <vt:lpstr>ТВОРЕНИЕ</vt:lpstr>
      <vt:lpstr>ТВОРЕНИЕ</vt:lpstr>
    </vt:vector>
  </TitlesOfParts>
  <Company>eclipsed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Knowledge</dc:title>
  <dc:creator>eclipse</dc:creator>
  <cp:lastModifiedBy>Vladimir Zinchenko</cp:lastModifiedBy>
  <cp:revision>53</cp:revision>
  <dcterms:created xsi:type="dcterms:W3CDTF">2004-06-08T22:07:47Z</dcterms:created>
  <dcterms:modified xsi:type="dcterms:W3CDTF">2018-03-28T18:24:56Z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