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132520" y="1752600"/>
            <a:ext cx="2895600" cy="3001618"/>
          </a:xfrm>
          <a:ln/>
        </p:spPr>
        <p:txBody>
          <a:bodyPr anchor="ctr"/>
          <a:lstStyle/>
          <a:p>
            <a:pPr defTabSz="914400"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5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 kern="1200" baseline="0">
                <a:latin typeface="Times New Roman" panose="02020603050405020304" pitchFamily="18" charset="0"/>
              </a:rPr>
              <a:t>ДИАВОЛ</a:t>
            </a: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ДИАВОЛ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214"/>
            <a:ext cx="84582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F233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ДИАВОЛ – ЕГО ПРОИСХОЖДЕНИЕ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Библия говорит о первоначальном характере диавола и описывает его свержение с неба.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Каким описывается диавол в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Иез.28:12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плачь о царе Тирском и скажи ему: так говорит Господь Бог: ты печать совершенства, полнота мудрости и венец красоты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Где берет свое начало диавол согласно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Иез.28:13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Ты находился в Едеме, в саду Божием; твои одежды были украшены всякими драгоценными камнями; рубин, топаз и алмаз, хризолит, оникс, яспис, сапфир, карбункул и изумруд и золото, все, искусно усаженное у тебя в гнездышках и нанизанное на тебе, приготовлено было в день сотворения твоего.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Кем был диавол первоначально?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Иез.28:14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Ты был помазанным херувимом, чтобы осенять, и Я поставил тебя на то; ты был на святой горе Божией, ходил среди огнистых камней.</a:t>
            </a:r>
            <a:endParaRPr kumimoji="0" lang="ru-RU" altLang="ru-RU" sz="600" b="0" i="1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Почему диавол был низвержен с неба?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Иез.28:17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красоты твоей возгордилось сердце твое, от тщеславия твоего ты погубил мудрость твою; за то Я повергну тебя на землю, перед царями отдам тебя на позор.</a:t>
            </a:r>
            <a:endParaRPr kumimoji="0" lang="ru-RU" altLang="ru-RU" sz="600" b="0" i="1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(Смотрите также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Откр.12:9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низвержен был великий дракон, древний змий, называемый диаволом и сатаною, обольщающий всю вселенную, низвержен на землю, и ангелы его низвержены с ним.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В чем был грех диавола согласно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Ис.14:13-14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говорил в сердце своем: "взойду на небо, выше звезд Божиих вознесу престол мой и сяду на горе в сонме богов, на краю севера; 14 взойду на высоты облачные, буду подобен Всевышнему".</a:t>
            </a: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Обратите внимание на пять самовольных решений диавола в прочитанных стихах: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 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г)</a:t>
            </a: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д)</a:t>
            </a: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Что сказал Господь о диаволе? </a:t>
            </a:r>
          </a:p>
          <a:p>
            <a:pPr lvl="0"/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Лук.10:18</a:t>
            </a: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Он же сказал им: Я видел сатану, спадшего с неба, как молнию;</a:t>
            </a:r>
            <a:endParaRPr kumimoji="0" lang="ru-RU" altLang="ru-RU" sz="600" b="0" i="1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903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ДИАВОЛ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600200"/>
            <a:ext cx="8458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0F233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ДИАВОЛ – ЕГО ТИТУЛЫ (ПРОЗВИЩА)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Какие прозвища даются диаволу в следующих местах Писания?</a:t>
            </a: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r>
              <a:rPr kumimoji="0" lang="ru-RU" altLang="ru-RU" sz="1200" b="1" i="1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Откр.9:11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Царем над собою она имела ангела бездны; имя ему по— еврейски Аваддон, а по-гречески Аполлион</a:t>
            </a:r>
            <a:endParaRPr kumimoji="0" lang="ru-RU" altLang="ru-RU" sz="600" b="0" i="1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Откр.12:10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услышал я громкий голос, говорящий на небе: ныне настало спасение и сила и царство Бога нашего и власть Христа Его, потому что низвержен клеветник братий наших, клеветавший на них пред Богом нашим день и ночь.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2Кор.6:15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Какое согласие между Христом и Велиаром? Или какое соучастие верного с неверным?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Мтф.12:24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Фарисеи же, услышав сие, сказали: Он изгоняет бесов не иначе, как силою веельзевула, князя бесовского.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д) 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Мтф.4:1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Тогда Иисус возведен был Духом в пустыню, для искушения от диавола,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2Кор.4:4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неверующих, у которых бог века сего ослепил умы, чтобы для них не воссиял свет благовествования о славе Христа, Который есть образ Бога невидимого.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Еф.2:2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которых вы некогда жили, по обычаю мира сего, по воле князя, господствующего в воздухе, духа, действующего ныне в сынах противления,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Иоан.14:30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Уже немного Мне говорить с вами; ибо идет князь мира сего, и во Мне не имеет ничего.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Быт.3:4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сказал змей жене: нет, не умрете,</a:t>
            </a:r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rgbClr val="5858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к) </a:t>
            </a:r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Откр.20:2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 взял дракона, змия древнего, который есть диавол и сатана, и сковал его на тысячу лет</a:t>
            </a:r>
          </a:p>
          <a:p>
            <a:pPr lvl="0"/>
            <a:endParaRPr lang="ru-MD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3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ДИАВОЛ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600200"/>
            <a:ext cx="8458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altLang="ru-RU" sz="1200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ДИАВОЛ – ЕГО РАБОТА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ИСКУСИТЕЛЬ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Каким образом диавол искусил Еву? </a:t>
            </a:r>
            <a:endParaRPr lang="ru-RU" altLang="ru-RU" sz="600"/>
          </a:p>
          <a:p>
            <a:pPr lvl="0"/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Быт.3:1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Змей был хитрее всех зверей полевых, которых создал Господь Бог. И сказал змей жене: подлинно ли сказал Бог: не ешьте ни от какого дерева в раю?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Какими тремя путями диавол искушал Иисуса? </a:t>
            </a:r>
            <a:endParaRPr lang="ru-RU" altLang="ru-RU" sz="600"/>
          </a:p>
          <a:p>
            <a:pPr lvl="0"/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Мтф.4:3,6,8,9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приступил к Нему искуситель и сказал: если Ты Сын Божий, скажи, чтобы камни сии сделались хлебами. и говорит Ему: если Ты Сын Божий, бросься вниз, ибо написано: Ангелам Своим заповедает о Тебе, и на руках понесут Тебя, да не преткнешься о камень ногою Твоею. Опять берет Его диавол на весьма высокую гору и показывает Ему все царства мира и славу их, и говорит Ему: всё это дам Тебе, если, пав, поклонишься мне.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Кто искушает христианина? </a:t>
            </a:r>
            <a:endParaRPr lang="ru-RU" altLang="ru-RU" sz="600"/>
          </a:p>
          <a:p>
            <a:pPr lvl="0"/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1Фес.3:5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Посему и я, не терпя более, послал узнать о вере вашей, чтобы как не искусил вас искуситель и не сделался тщетным труд наш. </a:t>
            </a:r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Смотрите также 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1Кор.10:13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Вас постигло искушение не иное, как человеческое; и верен Бог, Который не попустит вам быть искушаемыми сверх сил, но при искушении даст и облегчение, так чтобы вы могли перенести.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Через какие три стороны жизни искушает диавол? </a:t>
            </a:r>
            <a:endParaRPr lang="ru-RU" altLang="ru-RU" sz="600"/>
          </a:p>
          <a:p>
            <a:pPr lvl="0"/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1Ин.2:16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всё, что в мире: похоть плоти, похоть очей и гордость житейская, не есть от Отца, но от мира сего.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endParaRPr lang="ru-MD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MD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3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ДИАВОЛ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600200"/>
            <a:ext cx="84582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ru-RU" altLang="ru-RU" sz="1200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ДИАВОЛ – ЕГО РАБОТА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КЛЕВЕТНИК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Каким образом диавол клеветал на Иова? </a:t>
            </a:r>
            <a:endParaRPr lang="ru-RU" altLang="ru-RU" sz="600"/>
          </a:p>
          <a:p>
            <a:pPr lvl="0"/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Иов.1:9-11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отвечал сатана Господу и сказал: разве даром богобоязнен Иов? Не Ты ли кругом оградил его и дом его и все, что у него? Дело рук его Ты благословил, и стада его распространяются по земле; но простри руку Твою и коснись всего, что у него, — благословит ли он Тебя?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ОБМАНЩИК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Кем притворяется диавол, чтобы провести в жизнь свой обман?</a:t>
            </a:r>
            <a:endParaRPr lang="ru-RU" altLang="ru-RU" sz="600"/>
          </a:p>
          <a:p>
            <a:pPr lvl="0"/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2Кор.11:14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неудивительно: потому что сам сатана принимает вид Ангела света,</a:t>
            </a:r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ОСЛЕПИТЕЛЬ УМА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Почему диавол ослепляет умы неверующих? </a:t>
            </a:r>
            <a:endParaRPr lang="ru-RU" altLang="ru-RU" sz="600"/>
          </a:p>
          <a:p>
            <a:pPr lvl="0"/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2Кор.4:4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неверующих, у которых бог века сего ослепил умы, чтобы для них не воссиял свет благовествования о славе Христа, Который есть образ Бога невидимого.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Что делает диавол со Словом, которое доходит до слуха людей?</a:t>
            </a:r>
            <a:endParaRPr lang="ru-RU" altLang="ru-RU" sz="600"/>
          </a:p>
          <a:p>
            <a:pPr lvl="0"/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Мрк.4:15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Посеянное при дороге означает тех, в которых сеется слово, но к которым, когда услышат, тотчас приходит сатана и похищает слово, посеянное в сердцах их.</a:t>
            </a:r>
            <a:r>
              <a:rPr lang="ru-RU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altLang="ru-RU" sz="600" i="1">
              <a:solidFill>
                <a:srgbClr val="0070C0"/>
              </a:solidFill>
            </a:endParaRPr>
          </a:p>
          <a:p>
            <a:pPr lvl="0"/>
            <a:r>
              <a:rPr lang="ru-RU" altLang="ru-RU" sz="1200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ДИАВОЛ – ЕГО УЧАСТЬ</a:t>
            </a:r>
            <a:endParaRPr lang="ru-RU" altLang="ru-RU" sz="600"/>
          </a:p>
          <a:p>
            <a:pPr lvl="0"/>
            <a:r>
              <a:rPr lang="ru-RU" altLang="ru-RU" sz="12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Какова окончательная участь диавола? </a:t>
            </a:r>
            <a:endParaRPr lang="ru-RU" altLang="ru-RU" sz="600"/>
          </a:p>
          <a:p>
            <a:pPr lvl="0"/>
            <a:r>
              <a:rPr lang="ru-RU" altLang="ru-RU" sz="12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Откр.20:10  </a:t>
            </a:r>
            <a:r>
              <a:rPr lang="ru-MD" altLang="ru-RU" sz="12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диавол, прельщавший их, ввержен в озеро огненное и серное, где зверь и лжепророк, и будут мучиться день и ночь во веки веков.</a:t>
            </a:r>
            <a:endParaRPr lang="ru-RU" altLang="ru-RU" i="1">
              <a:solidFill>
                <a:srgbClr val="0070C0"/>
              </a:solidFill>
            </a:endParaRPr>
          </a:p>
          <a:p>
            <a:pPr lvl="0"/>
            <a:endParaRPr lang="ru-MD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MD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ru-RU" altLang="ru-RU" sz="1200" i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55585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1118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/>
      <vt:lpstr>Урок 5 ДИАВОЛ</vt:lpstr>
      <vt:lpstr>ДИАВОЛ</vt:lpstr>
      <vt:lpstr>ДИАВОЛ</vt:lpstr>
      <vt:lpstr>ДИАВОЛ</vt:lpstr>
      <vt:lpstr>ДИАВОЛ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49</cp:revision>
  <dcterms:created xsi:type="dcterms:W3CDTF">2004-06-08T22:07:47Z</dcterms:created>
  <dcterms:modified xsi:type="dcterms:W3CDTF">2018-03-28T18:07:16Z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