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7"/>
  </p:notesMasterIdLst>
  <p:sldIdLst>
    <p:sldId id="358" r:id="rId2"/>
    <p:sldId id="366" r:id="rId3"/>
    <p:sldId id="365" r:id="rId4"/>
    <p:sldId id="387" r:id="rId5"/>
    <p:sldId id="388" r:id="rId6"/>
    <p:sldId id="389" r:id="rId7"/>
    <p:sldId id="390" r:id="rId8"/>
    <p:sldId id="380" r:id="rId9"/>
    <p:sldId id="391" r:id="rId10"/>
    <p:sldId id="392" r:id="rId11"/>
    <p:sldId id="393" r:id="rId12"/>
    <p:sldId id="394" r:id="rId13"/>
    <p:sldId id="395" r:id="rId14"/>
    <p:sldId id="396" r:id="rId15"/>
    <p:sldId id="3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  <a:srgbClr val="00FF00"/>
    <a:srgbClr val="00FFCC"/>
    <a:srgbClr val="FFFF00"/>
    <a:srgbClr val="FF1D1D"/>
    <a:srgbClr val="0099FF"/>
    <a:srgbClr val="081422"/>
    <a:srgbClr val="FF2F2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77730" autoAdjust="0"/>
  </p:normalViewPr>
  <p:slideViewPr>
    <p:cSldViewPr>
      <p:cViewPr varScale="1">
        <p:scale>
          <a:sx n="66" d="100"/>
          <a:sy n="66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EF82CF-0054-4C23-9533-7A5A7D5C5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8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F82CF-0054-4C23-9533-7A5A7D5C5C6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72C2C03C-500A-4BE1-B289-7E8D1C0383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0158B517-959F-4F9C-B144-76A94F9DC9B4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D362EBEB-E5E6-42C6-8757-3068BFCFAE0D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>
                <a:latin typeface="Comic Sans MS" pitchFamily="66" charset="0"/>
              </a:defRPr>
            </a:lvl1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416675"/>
            <a:ext cx="9674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-15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1FE61409-EAB1-4641-89FF-8B02A546E240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6AB32EDD-9D19-434A-A562-2F0D0EC435CB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B3AE5575-08C8-44D5-AFCC-7A6F4766195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8B682088-E341-4151-B3E2-B2D7E2966569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D734412D-484F-429E-9CA5-7E04E5276AAF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3D4FECF8-2BF8-4471-8978-D7220E4ED9F4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fld id="{349FC6CD-FA2E-4F55-ACED-1DF950892BCD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-13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9816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9331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027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62026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3568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8032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147762" y="0"/>
            <a:ext cx="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202258" y="0"/>
            <a:ext cx="0" cy="68580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6696000"/>
            <a:ext cx="9144000" cy="0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6757200"/>
            <a:ext cx="9144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rgbClr val="FFC000"/>
          </a:solidFill>
          <a:latin typeface="Comic Sans MS" pitchFamily="66" charset="0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None/>
        <a:defRPr kumimoji="0"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14400"/>
          </a:xfrm>
        </p:spPr>
        <p:txBody>
          <a:bodyPr/>
          <a:lstStyle/>
          <a:p>
            <a:r>
              <a:rPr lang="ru-RU" sz="9600" dirty="0"/>
              <a:t>Церковь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Бога живого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645024"/>
            <a:ext cx="4460032" cy="237626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00FFCC"/>
                </a:solidFill>
              </a:rPr>
              <a:t>- есть столп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и </a:t>
            </a:r>
            <a:r>
              <a:rPr lang="ru-RU" sz="4000" dirty="0">
                <a:solidFill>
                  <a:srgbClr val="FFFF00"/>
                </a:solidFill>
              </a:rPr>
              <a:t>утверждение </a:t>
            </a:r>
            <a:r>
              <a:rPr lang="ru-RU" sz="4000" dirty="0">
                <a:solidFill>
                  <a:srgbClr val="00FF00"/>
                </a:solidFill>
              </a:rPr>
              <a:t>истины.  </a:t>
            </a:r>
            <a:endParaRPr lang="ru-RU" sz="4000" dirty="0" smtClean="0">
              <a:solidFill>
                <a:srgbClr val="00FF00"/>
              </a:solidFill>
            </a:endParaRPr>
          </a:p>
          <a:p>
            <a:r>
              <a:rPr lang="ru-RU" sz="2000" dirty="0" smtClean="0"/>
              <a:t>(</a:t>
            </a:r>
            <a:r>
              <a:rPr lang="ru-RU" sz="2000" dirty="0"/>
              <a:t>1Тим.3:15)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</a:t>
            </a:fld>
            <a:r>
              <a:rPr lang="ru-RU" smtClean="0"/>
              <a:t>-18</a:t>
            </a:r>
            <a:endParaRPr lang="ru-RU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95929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2924944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1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381403"/>
            <a:ext cx="7772400" cy="914400"/>
          </a:xfrm>
        </p:spPr>
        <p:txBody>
          <a:bodyPr/>
          <a:lstStyle/>
          <a:p>
            <a:r>
              <a:rPr lang="ru-RU" dirty="0"/>
              <a:t>Лютые волки не щадящие стада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32" y="2060848"/>
            <a:ext cx="7772400" cy="4294712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Ибо </a:t>
            </a:r>
            <a:r>
              <a:rPr lang="ru-RU" dirty="0">
                <a:solidFill>
                  <a:srgbClr val="00FF00"/>
                </a:solidFill>
              </a:rPr>
              <a:t>я знаю, что, по </a:t>
            </a:r>
            <a:r>
              <a:rPr lang="ru-RU" dirty="0" err="1" smtClean="0">
                <a:solidFill>
                  <a:srgbClr val="00FF00"/>
                </a:solidFill>
              </a:rPr>
              <a:t>отшествии</a:t>
            </a:r>
            <a:r>
              <a:rPr lang="ru-RU" dirty="0" smtClean="0">
                <a:solidFill>
                  <a:srgbClr val="00FF00"/>
                </a:solidFill>
              </a:rPr>
              <a:t>  </a:t>
            </a:r>
            <a:r>
              <a:rPr lang="ru-RU" dirty="0">
                <a:solidFill>
                  <a:srgbClr val="00FF00"/>
                </a:solidFill>
              </a:rPr>
              <a:t>моем, войдут к вам лютые волки, не щадящие стада; </a:t>
            </a:r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ru-RU" dirty="0">
                <a:solidFill>
                  <a:srgbClr val="FFFF00"/>
                </a:solidFill>
              </a:rPr>
              <a:t>из вас самих восстанут люди, которые будут говорить превратно,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00CCFF"/>
                </a:solidFill>
              </a:rPr>
              <a:t>дабы </a:t>
            </a:r>
            <a:r>
              <a:rPr lang="ru-RU" dirty="0">
                <a:solidFill>
                  <a:srgbClr val="00CCFF"/>
                </a:solidFill>
              </a:rPr>
              <a:t>увлечь учеников за </a:t>
            </a:r>
            <a:r>
              <a:rPr lang="ru-RU" dirty="0" smtClean="0">
                <a:solidFill>
                  <a:srgbClr val="00CCFF"/>
                </a:solidFill>
              </a:rPr>
              <a:t/>
            </a:r>
            <a:br>
              <a:rPr lang="ru-RU" dirty="0" smtClean="0">
                <a:solidFill>
                  <a:srgbClr val="00CCFF"/>
                </a:solidFill>
              </a:rPr>
            </a:br>
            <a:r>
              <a:rPr lang="ru-RU" dirty="0" smtClean="0">
                <a:solidFill>
                  <a:srgbClr val="00CCFF"/>
                </a:solidFill>
              </a:rPr>
              <a:t>собою</a:t>
            </a:r>
            <a:r>
              <a:rPr lang="ru-RU" dirty="0">
                <a:solidFill>
                  <a:srgbClr val="00CCFF"/>
                </a:solidFill>
              </a:rPr>
              <a:t>.</a:t>
            </a:r>
          </a:p>
          <a:p>
            <a:r>
              <a:rPr lang="ru-RU" sz="2000" dirty="0"/>
              <a:t>(Деян.20:29,30)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10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772816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4244" y="4416008"/>
            <a:ext cx="3259810" cy="21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51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14400"/>
          </a:xfrm>
        </p:spPr>
        <p:txBody>
          <a:bodyPr/>
          <a:lstStyle/>
          <a:p>
            <a:r>
              <a:rPr lang="ru-RU" sz="3600" dirty="0"/>
              <a:t>Призвание церкви </a:t>
            </a:r>
            <a:r>
              <a:rPr lang="ru-RU" sz="3600" dirty="0" smtClean="0"/>
              <a:t>- охранять </a:t>
            </a:r>
            <a:r>
              <a:rPr lang="ru-RU" sz="3600" dirty="0"/>
              <a:t>и утверждать Истину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55598"/>
            <a:ext cx="7772400" cy="4572000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Только </a:t>
            </a:r>
            <a:r>
              <a:rPr lang="ru-RU" dirty="0">
                <a:solidFill>
                  <a:srgbClr val="00FF00"/>
                </a:solidFill>
              </a:rPr>
              <a:t>живите достойно </a:t>
            </a:r>
            <a:r>
              <a:rPr lang="ru-RU" dirty="0" err="1">
                <a:solidFill>
                  <a:srgbClr val="00FF00"/>
                </a:solidFill>
              </a:rPr>
              <a:t>благовествования</a:t>
            </a:r>
            <a:r>
              <a:rPr lang="ru-RU" dirty="0">
                <a:solidFill>
                  <a:srgbClr val="00FF00"/>
                </a:solidFill>
              </a:rPr>
              <a:t> Христова, </a:t>
            </a:r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чтобы </a:t>
            </a:r>
            <a:r>
              <a:rPr lang="ru-RU" dirty="0">
                <a:solidFill>
                  <a:srgbClr val="FFFF00"/>
                </a:solidFill>
              </a:rPr>
              <a:t>мне, приду ли я и увижу вас, или не приду, слышать о вас,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00CCFF"/>
                </a:solidFill>
              </a:rPr>
              <a:t>что </a:t>
            </a:r>
            <a:r>
              <a:rPr lang="ru-RU" dirty="0">
                <a:solidFill>
                  <a:srgbClr val="00CCFF"/>
                </a:solidFill>
              </a:rPr>
              <a:t>вы стоите в одном духе, подвизаясь единодушно за веру </a:t>
            </a:r>
            <a:r>
              <a:rPr lang="ru-RU" dirty="0" smtClean="0">
                <a:solidFill>
                  <a:srgbClr val="00CCFF"/>
                </a:solidFill>
              </a:rPr>
              <a:t>Евангельскую</a:t>
            </a:r>
          </a:p>
          <a:p>
            <a:r>
              <a:rPr lang="ru-RU" sz="2000" dirty="0" smtClean="0"/>
              <a:t>(</a:t>
            </a:r>
            <a:r>
              <a:rPr lang="ru-RU" sz="2000" dirty="0"/>
              <a:t>Фил.1:27)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11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1700808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8147"/>
            <a:ext cx="1828528" cy="1828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1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840" y="332656"/>
            <a:ext cx="8074784" cy="914400"/>
          </a:xfrm>
        </p:spPr>
        <p:txBody>
          <a:bodyPr/>
          <a:lstStyle/>
          <a:p>
            <a:r>
              <a:rPr lang="ru-RU" sz="3600" dirty="0"/>
              <a:t>Служители церкви </a:t>
            </a:r>
            <a:r>
              <a:rPr lang="ru-RU" sz="3600" dirty="0" smtClean="0"/>
              <a:t>должны  </a:t>
            </a:r>
            <a:r>
              <a:rPr lang="ru-RU" sz="3600" dirty="0"/>
              <a:t>противостоять  ложным учителям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32" y="1844824"/>
            <a:ext cx="7772400" cy="4510736"/>
          </a:xfrm>
        </p:spPr>
        <p:txBody>
          <a:bodyPr/>
          <a:lstStyle/>
          <a:p>
            <a:r>
              <a:rPr lang="ru-RU" dirty="0" smtClean="0">
                <a:solidFill>
                  <a:srgbClr val="00CCFF"/>
                </a:solidFill>
              </a:rPr>
              <a:t>Ибо </a:t>
            </a:r>
            <a:r>
              <a:rPr lang="ru-RU" dirty="0">
                <a:solidFill>
                  <a:srgbClr val="00CCFF"/>
                </a:solidFill>
              </a:rPr>
              <a:t>будет время, когда здравого учения принимать не будут, </a:t>
            </a:r>
            <a:endParaRPr lang="ru-RU" dirty="0" smtClean="0">
              <a:solidFill>
                <a:srgbClr val="00CCFF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но </a:t>
            </a:r>
            <a:r>
              <a:rPr lang="ru-RU" dirty="0">
                <a:solidFill>
                  <a:srgbClr val="FFFF00"/>
                </a:solidFill>
              </a:rPr>
              <a:t>по своим прихотям будут избирать себе учителей, которые льстили бы слуху;</a:t>
            </a:r>
          </a:p>
          <a:p>
            <a:r>
              <a:rPr lang="ru-RU" dirty="0">
                <a:solidFill>
                  <a:srgbClr val="00FF00"/>
                </a:solidFill>
              </a:rPr>
              <a:t>А ты проповедуй слово, настой во время и не во время, обличай, запрещай, </a:t>
            </a:r>
            <a:r>
              <a:rPr lang="ru-RU" dirty="0" smtClean="0">
                <a:solidFill>
                  <a:srgbClr val="00FF00"/>
                </a:solidFill>
              </a:rPr>
              <a:t>увещевай</a:t>
            </a:r>
          </a:p>
          <a:p>
            <a:r>
              <a:rPr lang="ru-RU" dirty="0" smtClean="0"/>
              <a:t>со </a:t>
            </a:r>
            <a:r>
              <a:rPr lang="ru-RU" dirty="0"/>
              <a:t>всяким долготерпением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назиданием.</a:t>
            </a:r>
          </a:p>
          <a:p>
            <a:r>
              <a:rPr lang="ru-RU" dirty="0" smtClean="0"/>
              <a:t> </a:t>
            </a:r>
            <a:r>
              <a:rPr lang="ru-RU" sz="2000" dirty="0"/>
              <a:t>(2Тим.4:2,3)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12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8032" y="162880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2280" y="4794358"/>
            <a:ext cx="1800597" cy="187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74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14400"/>
          </a:xfrm>
        </p:spPr>
        <p:txBody>
          <a:bodyPr/>
          <a:lstStyle/>
          <a:p>
            <a:r>
              <a:rPr lang="ru-RU" sz="3600" dirty="0"/>
              <a:t>Церковь должна хранить правильный образ 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16" y="1700808"/>
            <a:ext cx="8157256" cy="457185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00"/>
                </a:solidFill>
              </a:rPr>
              <a:t>Благодарение </a:t>
            </a:r>
            <a:r>
              <a:rPr lang="ru-RU" dirty="0">
                <a:solidFill>
                  <a:srgbClr val="00FF00"/>
                </a:solidFill>
              </a:rPr>
              <a:t>Богу, что вы, быв прежде рабами греха, </a:t>
            </a:r>
            <a:endParaRPr lang="ru-RU" dirty="0" smtClean="0">
              <a:solidFill>
                <a:srgbClr val="00FF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от </a:t>
            </a:r>
            <a:r>
              <a:rPr lang="ru-RU" dirty="0">
                <a:solidFill>
                  <a:srgbClr val="FFFF00"/>
                </a:solidFill>
              </a:rPr>
              <a:t>сердца стали послушны тому образу учения, которому предали себя. (Рим.6:17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-------------------------- </a:t>
            </a:r>
            <a:endParaRPr lang="ru-RU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/>
              <a:t>Слово </a:t>
            </a:r>
            <a:r>
              <a:rPr lang="ru-RU" dirty="0"/>
              <a:t>"образ" – означает отпечаток, 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CC"/>
                </a:solidFill>
              </a:rPr>
              <a:t>На </a:t>
            </a:r>
            <a:r>
              <a:rPr lang="ru-RU" dirty="0">
                <a:solidFill>
                  <a:srgbClr val="00FFCC"/>
                </a:solidFill>
              </a:rPr>
              <a:t>церкви не должно быть </a:t>
            </a:r>
            <a:r>
              <a:rPr lang="ru-RU" dirty="0" smtClean="0">
                <a:solidFill>
                  <a:srgbClr val="00FFCC"/>
                </a:solidFill>
              </a:rPr>
              <a:t/>
            </a:r>
            <a:br>
              <a:rPr lang="ru-RU" dirty="0" smtClean="0">
                <a:solidFill>
                  <a:srgbClr val="00FFCC"/>
                </a:solidFill>
              </a:rPr>
            </a:br>
            <a:r>
              <a:rPr lang="ru-RU" dirty="0" smtClean="0">
                <a:solidFill>
                  <a:srgbClr val="00FFCC"/>
                </a:solidFill>
              </a:rPr>
              <a:t>отпечатков мира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13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3216" y="1556792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02" y="4325148"/>
            <a:ext cx="1734180" cy="209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356270"/>
            <a:ext cx="7772400" cy="914400"/>
          </a:xfrm>
        </p:spPr>
        <p:txBody>
          <a:bodyPr/>
          <a:lstStyle/>
          <a:p>
            <a:r>
              <a:rPr lang="ru-RU" sz="3600" dirty="0"/>
              <a:t>Послушание евангельскому образу учения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CC"/>
                </a:solidFill>
              </a:rPr>
              <a:t>Господь </a:t>
            </a:r>
            <a:r>
              <a:rPr lang="ru-RU" dirty="0">
                <a:solidFill>
                  <a:srgbClr val="00FFCC"/>
                </a:solidFill>
              </a:rPr>
              <a:t>призывает истинных христиан  отделится  от личного греха , от мира,  </a:t>
            </a:r>
            <a:endParaRPr lang="ru-RU" dirty="0" smtClean="0">
              <a:solidFill>
                <a:srgbClr val="00FFCC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от </a:t>
            </a:r>
            <a:r>
              <a:rPr lang="ru-RU" dirty="0">
                <a:solidFill>
                  <a:srgbClr val="FFFF00"/>
                </a:solidFill>
              </a:rPr>
              <a:t>верующих живущих во грехе от лжеучителей  ведущих ко греху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-------------------------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00"/>
                </a:solidFill>
              </a:rPr>
              <a:t>И </a:t>
            </a:r>
            <a:r>
              <a:rPr lang="ru-RU" dirty="0">
                <a:solidFill>
                  <a:srgbClr val="00FF00"/>
                </a:solidFill>
              </a:rPr>
              <a:t>потому выйдите из среды их и отделитесь, говорит Господь, </a:t>
            </a:r>
            <a:endParaRPr lang="ru-RU" dirty="0" smtClean="0">
              <a:solidFill>
                <a:srgbClr val="00FF00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/>
              <a:t>и </a:t>
            </a:r>
            <a:r>
              <a:rPr lang="ru-RU" dirty="0"/>
              <a:t>не прикасайтесь к нечистому;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Я </a:t>
            </a:r>
            <a:r>
              <a:rPr lang="ru-RU" dirty="0" err="1"/>
              <a:t>прииму</a:t>
            </a:r>
            <a:r>
              <a:rPr lang="ru-RU" dirty="0"/>
              <a:t> вас. </a:t>
            </a:r>
            <a:r>
              <a:rPr lang="ru-RU" sz="2000" dirty="0"/>
              <a:t>(2Кор.6:17)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14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62880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9" y="4069560"/>
            <a:ext cx="2323379" cy="23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6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260648"/>
            <a:ext cx="7772400" cy="914400"/>
          </a:xfrm>
        </p:spPr>
        <p:txBody>
          <a:bodyPr/>
          <a:lstStyle/>
          <a:p>
            <a:r>
              <a:rPr lang="ru-RU" sz="3600" dirty="0"/>
              <a:t>Победа церкви в </a:t>
            </a:r>
            <a:r>
              <a:rPr lang="ru-RU" sz="3600" dirty="0" smtClean="0"/>
              <a:t>драгоценной </a:t>
            </a:r>
            <a:r>
              <a:rPr lang="ru-RU" sz="3600" dirty="0"/>
              <a:t>крови Христа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dirty="0" err="1" smtClean="0">
                <a:solidFill>
                  <a:srgbClr val="00FF00"/>
                </a:solidFill>
              </a:rPr>
              <a:t>Трезвитесь</a:t>
            </a:r>
            <a:r>
              <a:rPr lang="ru-RU" dirty="0">
                <a:solidFill>
                  <a:srgbClr val="00FF00"/>
                </a:solidFill>
              </a:rPr>
              <a:t>, бодрствуйте, потому что противник ваш </a:t>
            </a:r>
            <a:r>
              <a:rPr lang="ru-RU" dirty="0" err="1">
                <a:solidFill>
                  <a:srgbClr val="00FF00"/>
                </a:solidFill>
              </a:rPr>
              <a:t>диавол</a:t>
            </a:r>
            <a:r>
              <a:rPr lang="ru-RU" dirty="0">
                <a:solidFill>
                  <a:srgbClr val="00FF00"/>
                </a:solidFill>
              </a:rPr>
              <a:t> ходит, как рыкающий лев, ища, кого поглотить.</a:t>
            </a:r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rgbClr val="FFFF00"/>
                </a:solidFill>
              </a:rPr>
              <a:t>Противостойте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ему </a:t>
            </a:r>
            <a:r>
              <a:rPr lang="ru-RU" dirty="0">
                <a:solidFill>
                  <a:srgbClr val="FFFF00"/>
                </a:solidFill>
              </a:rPr>
              <a:t>твердою верою, и убежит от вас. </a:t>
            </a:r>
            <a:r>
              <a:rPr lang="ru-RU" sz="2000" dirty="0">
                <a:solidFill>
                  <a:srgbClr val="FFFF00"/>
                </a:solidFill>
              </a:rPr>
              <a:t>(1Пет.5:8,9; Иак.4:7</a:t>
            </a:r>
            <a:r>
              <a:rPr lang="ru-RU" sz="2000" dirty="0" smtClean="0">
                <a:solidFill>
                  <a:srgbClr val="FFFF00"/>
                </a:solidFill>
              </a:rPr>
              <a:t>)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----------------------------------</a:t>
            </a:r>
            <a:endParaRPr lang="ru-RU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CCFF"/>
                </a:solidFill>
              </a:rPr>
              <a:t>Они победили его </a:t>
            </a:r>
            <a:r>
              <a:rPr lang="ru-RU" dirty="0" smtClean="0">
                <a:solidFill>
                  <a:srgbClr val="00CCFF"/>
                </a:solidFill>
              </a:rPr>
              <a:t>кровью </a:t>
            </a:r>
            <a:r>
              <a:rPr lang="ru-RU" dirty="0">
                <a:solidFill>
                  <a:srgbClr val="00CCFF"/>
                </a:solidFill>
              </a:rPr>
              <a:t>Агнца и словом свидетельства своего, </a:t>
            </a:r>
            <a:endParaRPr lang="ru-RU" dirty="0" smtClean="0">
              <a:solidFill>
                <a:srgbClr val="00CCFF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/>
              <a:t>и </a:t>
            </a:r>
            <a:r>
              <a:rPr lang="ru-RU" dirty="0"/>
              <a:t>не возлюбили души своей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даже </a:t>
            </a:r>
            <a:r>
              <a:rPr lang="ru-RU" dirty="0"/>
              <a:t>до смерти</a:t>
            </a:r>
            <a:r>
              <a:rPr lang="ru-RU" dirty="0" smtClean="0"/>
              <a:t>. </a:t>
            </a:r>
            <a:r>
              <a:rPr lang="ru-RU" sz="2000" dirty="0" smtClean="0"/>
              <a:t>(</a:t>
            </a:r>
            <a:r>
              <a:rPr lang="ru-RU" sz="2000" dirty="0"/>
              <a:t>Откр.12:11)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15</a:t>
            </a:fld>
            <a:r>
              <a:rPr lang="ru-RU" dirty="0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1556792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16" y="4845599"/>
            <a:ext cx="2627784" cy="1823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0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08" y="284322"/>
            <a:ext cx="7992888" cy="914400"/>
          </a:xfrm>
        </p:spPr>
        <p:txBody>
          <a:bodyPr/>
          <a:lstStyle/>
          <a:p>
            <a:r>
              <a:rPr lang="ru-RU" dirty="0"/>
              <a:t>Церковь- есть </a:t>
            </a:r>
            <a:r>
              <a:rPr lang="ru-RU" dirty="0" smtClean="0"/>
              <a:t>столп и </a:t>
            </a:r>
            <a:r>
              <a:rPr lang="ru-RU" dirty="0"/>
              <a:t>утверждение истины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57" y="2006606"/>
            <a:ext cx="7772400" cy="4572000"/>
          </a:xfrm>
        </p:spPr>
        <p:txBody>
          <a:bodyPr/>
          <a:lstStyle/>
          <a:p>
            <a:r>
              <a:rPr lang="ru-RU" sz="3200" dirty="0" smtClean="0">
                <a:solidFill>
                  <a:srgbClr val="00FF00"/>
                </a:solidFill>
              </a:rPr>
              <a:t>Сие </a:t>
            </a:r>
            <a:r>
              <a:rPr lang="ru-RU" sz="3200" dirty="0">
                <a:solidFill>
                  <a:srgbClr val="00FF00"/>
                </a:solidFill>
              </a:rPr>
              <a:t>пишу тебе, </a:t>
            </a:r>
            <a:r>
              <a:rPr lang="ru-RU" sz="3200" dirty="0" smtClean="0">
                <a:solidFill>
                  <a:srgbClr val="00FF00"/>
                </a:solidFill>
              </a:rPr>
              <a:t>что бы </a:t>
            </a:r>
            <a:r>
              <a:rPr lang="ru-RU" sz="3200" dirty="0">
                <a:solidFill>
                  <a:srgbClr val="00FF00"/>
                </a:solidFill>
              </a:rPr>
              <a:t>ты знал,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как </a:t>
            </a:r>
            <a:r>
              <a:rPr lang="ru-RU" sz="3200" dirty="0">
                <a:solidFill>
                  <a:srgbClr val="FFFF00"/>
                </a:solidFill>
              </a:rPr>
              <a:t>должно поступать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 </a:t>
            </a:r>
            <a:r>
              <a:rPr lang="ru-RU" sz="3200" dirty="0">
                <a:solidFill>
                  <a:srgbClr val="FFFF00"/>
                </a:solidFill>
              </a:rPr>
              <a:t>доме Божием,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00FFCC"/>
                </a:solidFill>
              </a:rPr>
              <a:t>который </a:t>
            </a:r>
            <a:r>
              <a:rPr lang="ru-RU" sz="3200" dirty="0">
                <a:solidFill>
                  <a:srgbClr val="00FFCC"/>
                </a:solidFill>
              </a:rPr>
              <a:t>есть Церковь </a:t>
            </a:r>
            <a:r>
              <a:rPr lang="ru-RU" sz="3200" dirty="0" smtClean="0">
                <a:solidFill>
                  <a:srgbClr val="00FFCC"/>
                </a:solidFill>
              </a:rPr>
              <a:t>Бога</a:t>
            </a:r>
            <a:br>
              <a:rPr lang="ru-RU" sz="3200" dirty="0" smtClean="0">
                <a:solidFill>
                  <a:srgbClr val="00FFCC"/>
                </a:solidFill>
              </a:rPr>
            </a:br>
            <a:r>
              <a:rPr lang="ru-RU" sz="3200" dirty="0" smtClean="0">
                <a:solidFill>
                  <a:srgbClr val="00FFCC"/>
                </a:solidFill>
              </a:rPr>
              <a:t>живого</a:t>
            </a:r>
            <a:r>
              <a:rPr lang="ru-RU" sz="3200" dirty="0">
                <a:solidFill>
                  <a:srgbClr val="00FFCC"/>
                </a:solidFill>
              </a:rPr>
              <a:t>, </a:t>
            </a:r>
            <a:endParaRPr lang="ru-RU" sz="3200" dirty="0" smtClean="0">
              <a:solidFill>
                <a:srgbClr val="00FFCC"/>
              </a:solidFill>
            </a:endParaRPr>
          </a:p>
          <a:p>
            <a:r>
              <a:rPr lang="ru-RU" sz="3200" dirty="0" smtClean="0"/>
              <a:t>столп </a:t>
            </a:r>
            <a:r>
              <a:rPr lang="ru-RU" sz="3200" dirty="0"/>
              <a:t>и утверждение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истины</a:t>
            </a:r>
            <a:r>
              <a:rPr lang="ru-RU" sz="3200" dirty="0"/>
              <a:t>.</a:t>
            </a:r>
          </a:p>
          <a:p>
            <a:r>
              <a:rPr lang="ru-RU" sz="2000" dirty="0"/>
              <a:t>(1Тим.3:14,15)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2</a:t>
            </a:fld>
            <a:r>
              <a:rPr lang="ru-RU" dirty="0" smtClean="0"/>
              <a:t>-18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36073"/>
            <a:ext cx="2718073" cy="35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1700808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68" y="2521490"/>
            <a:ext cx="2975632" cy="389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Три истины о Церкви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6768752" cy="44874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>
                <a:solidFill>
                  <a:srgbClr val="00FFCC"/>
                </a:solidFill>
              </a:rPr>
              <a:t>Церковь</a:t>
            </a:r>
            <a:r>
              <a:rPr lang="en-US" sz="3600" dirty="0">
                <a:solidFill>
                  <a:srgbClr val="00FFCC"/>
                </a:solidFill>
              </a:rPr>
              <a:t> </a:t>
            </a:r>
            <a:r>
              <a:rPr lang="ru-RU" sz="3600" dirty="0">
                <a:solidFill>
                  <a:srgbClr val="00FFCC"/>
                </a:solidFill>
              </a:rPr>
              <a:t>есть Дом Божий </a:t>
            </a:r>
          </a:p>
          <a:p>
            <a:r>
              <a:rPr lang="ru-RU" sz="3600" dirty="0" smtClean="0">
                <a:solidFill>
                  <a:srgbClr val="00FF00"/>
                </a:solidFill>
              </a:rPr>
              <a:t>2.  Церковь - </a:t>
            </a:r>
            <a:r>
              <a:rPr lang="ru-RU" sz="3600" dirty="0">
                <a:solidFill>
                  <a:srgbClr val="00FF00"/>
                </a:solidFill>
              </a:rPr>
              <a:t>есть  </a:t>
            </a:r>
            <a:r>
              <a:rPr lang="ru-RU" sz="3600" dirty="0" smtClean="0">
                <a:solidFill>
                  <a:srgbClr val="00FF00"/>
                </a:solidFill>
              </a:rPr>
              <a:t>столп</a:t>
            </a:r>
          </a:p>
          <a:p>
            <a:r>
              <a:rPr lang="ru-RU" sz="3600" dirty="0">
                <a:solidFill>
                  <a:srgbClr val="00FF00"/>
                </a:solidFill>
              </a:rPr>
              <a:t>и</a:t>
            </a:r>
            <a:r>
              <a:rPr lang="ru-RU" sz="3600" dirty="0" smtClean="0">
                <a:solidFill>
                  <a:srgbClr val="00FF00"/>
                </a:solidFill>
              </a:rPr>
              <a:t> </a:t>
            </a:r>
            <a:r>
              <a:rPr lang="ru-RU" sz="3600" dirty="0">
                <a:solidFill>
                  <a:srgbClr val="00FF00"/>
                </a:solidFill>
              </a:rPr>
              <a:t>утверждение истины</a:t>
            </a:r>
            <a:r>
              <a:rPr lang="ru-RU" sz="3600" dirty="0" smtClean="0">
                <a:solidFill>
                  <a:srgbClr val="00FF00"/>
                </a:solidFill>
              </a:rPr>
              <a:t>.</a:t>
            </a:r>
          </a:p>
          <a:p>
            <a:r>
              <a:rPr lang="en-US" sz="3600" dirty="0" smtClean="0"/>
              <a:t>3</a:t>
            </a:r>
            <a:r>
              <a:rPr lang="ru-RU" sz="3600" dirty="0" smtClean="0"/>
              <a:t>. Знать как поступать в церкви Божьей</a:t>
            </a:r>
            <a:endParaRPr lang="ru-RU" sz="3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3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340768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31763" y="5642084"/>
            <a:ext cx="261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(1Тим.3:14,15)</a:t>
            </a:r>
          </a:p>
        </p:txBody>
      </p:sp>
    </p:spTree>
    <p:extLst>
      <p:ext uri="{BB962C8B-B14F-4D97-AF65-F5344CB8AC3E}">
        <p14:creationId xmlns:p14="http://schemas.microsoft.com/office/powerpoint/2010/main" val="30893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914400"/>
          </a:xfrm>
        </p:spPr>
        <p:txBody>
          <a:bodyPr/>
          <a:lstStyle/>
          <a:p>
            <a:r>
              <a:rPr lang="ru-RU" dirty="0"/>
              <a:t>У Бога есть только одна  </a:t>
            </a:r>
            <a:r>
              <a:rPr lang="ru-RU" dirty="0" smtClean="0"/>
              <a:t>церковь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CCFF"/>
                </a:solidFill>
              </a:rPr>
              <a:t>Она </a:t>
            </a:r>
            <a:r>
              <a:rPr lang="ru-RU" dirty="0">
                <a:solidFill>
                  <a:srgbClr val="00CCFF"/>
                </a:solidFill>
              </a:rPr>
              <a:t>разделяется на множество поместных церквей, они имеют разные названия, </a:t>
            </a:r>
            <a:endParaRPr lang="ru-RU" dirty="0" smtClean="0">
              <a:solidFill>
                <a:srgbClr val="00CCFF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00"/>
                </a:solidFill>
              </a:rPr>
              <a:t>но </a:t>
            </a:r>
            <a:r>
              <a:rPr lang="ru-RU" dirty="0">
                <a:solidFill>
                  <a:srgbClr val="00FF00"/>
                </a:solidFill>
              </a:rPr>
              <a:t>каждая из них составляет малую часть славной Вселенской Церкви Иисуса Христа</a:t>
            </a:r>
            <a:r>
              <a:rPr lang="ru-RU" dirty="0" smtClean="0">
                <a:solidFill>
                  <a:srgbClr val="00FF00"/>
                </a:solidFill>
              </a:rPr>
              <a:t>.</a:t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-----------------------------</a:t>
            </a:r>
            <a:endParaRPr lang="ru-RU" dirty="0">
              <a:solidFill>
                <a:srgbClr val="00FF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FFFF00"/>
                </a:solidFill>
              </a:rPr>
              <a:t>Есть </a:t>
            </a:r>
            <a:r>
              <a:rPr lang="ru-RU" dirty="0">
                <a:solidFill>
                  <a:srgbClr val="FFFF00"/>
                </a:solidFill>
              </a:rPr>
              <a:t>у Меня и другие овцы, </a:t>
            </a:r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ru-RU" dirty="0">
                <a:solidFill>
                  <a:srgbClr val="FFFF00"/>
                </a:solidFill>
              </a:rPr>
              <a:t>тех надлежит Мне привести: и они услышат голос Мой, и будет одно стадо и один Пастырь</a:t>
            </a:r>
            <a:r>
              <a:rPr lang="ru-RU" dirty="0" smtClean="0">
                <a:solidFill>
                  <a:srgbClr val="FFFF00"/>
                </a:solidFill>
              </a:rPr>
              <a:t>.»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(</a:t>
            </a:r>
            <a:r>
              <a:rPr lang="ru-RU" dirty="0"/>
              <a:t>Иоан.10:16)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4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62880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20" y="4954904"/>
            <a:ext cx="2064680" cy="146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7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914400"/>
          </a:xfrm>
        </p:spPr>
        <p:txBody>
          <a:bodyPr/>
          <a:lstStyle/>
          <a:p>
            <a:r>
              <a:rPr lang="ru-RU" sz="3200" dirty="0"/>
              <a:t>Не все называющиеся себя  церковью Христа, являются Его церковью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CCFF"/>
                </a:solidFill>
              </a:rPr>
              <a:t>Не </a:t>
            </a:r>
            <a:r>
              <a:rPr lang="ru-RU" dirty="0">
                <a:solidFill>
                  <a:srgbClr val="00CCFF"/>
                </a:solidFill>
              </a:rPr>
              <a:t>всякий, говорящий Мне: "Господи! Господи!", войдет в Царство Небесное, </a:t>
            </a:r>
            <a:endParaRPr lang="ru-RU" dirty="0" smtClean="0">
              <a:solidFill>
                <a:srgbClr val="00CCFF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FF00"/>
                </a:solidFill>
              </a:rPr>
              <a:t>но </a:t>
            </a:r>
            <a:r>
              <a:rPr lang="ru-RU" dirty="0">
                <a:solidFill>
                  <a:srgbClr val="00FF00"/>
                </a:solidFill>
              </a:rPr>
              <a:t>исполняющий волю Отца Моего Небесного. (Матф.7:21</a:t>
            </a:r>
            <a:r>
              <a:rPr lang="ru-RU" dirty="0" smtClean="0">
                <a:solidFill>
                  <a:srgbClr val="00FF00"/>
                </a:solidFill>
              </a:rPr>
              <a:t>)</a:t>
            </a:r>
            <a:br>
              <a:rPr lang="ru-RU" dirty="0" smtClean="0">
                <a:solidFill>
                  <a:srgbClr val="00FF00"/>
                </a:solidFill>
              </a:rPr>
            </a:br>
            <a:r>
              <a:rPr lang="ru-RU" dirty="0" smtClean="0">
                <a:solidFill>
                  <a:srgbClr val="00FF00"/>
                </a:solidFill>
              </a:rPr>
              <a:t>-----------------------------------</a:t>
            </a:r>
            <a:endParaRPr lang="ru-RU" dirty="0">
              <a:solidFill>
                <a:srgbClr val="00FF0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FFFF00"/>
                </a:solidFill>
              </a:rPr>
              <a:t>Когда хозяин дома встанет и затворит двери, тогда вы, стоя вне, станете стучать в двери и говорить: Господи! </a:t>
            </a:r>
            <a:r>
              <a:rPr lang="ru-RU" dirty="0" smtClean="0">
                <a:solidFill>
                  <a:srgbClr val="FFFF00"/>
                </a:solidFill>
              </a:rPr>
              <a:t>отвори </a:t>
            </a:r>
            <a:r>
              <a:rPr lang="ru-RU" dirty="0">
                <a:solidFill>
                  <a:srgbClr val="FFFF00"/>
                </a:solidFill>
              </a:rPr>
              <a:t>нам;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но </a:t>
            </a:r>
            <a:r>
              <a:rPr lang="ru-RU" dirty="0"/>
              <a:t>Он скажет вам в ответ: не знаю вас, откуда вы. </a:t>
            </a:r>
            <a:r>
              <a:rPr lang="ru-RU" sz="2000" dirty="0"/>
              <a:t>(Лук.13:25</a:t>
            </a:r>
            <a:r>
              <a:rPr lang="ru-RU" sz="2000" b="1" dirty="0"/>
              <a:t>)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92752" y="6355560"/>
            <a:ext cx="967408" cy="365125"/>
          </a:xfrm>
        </p:spPr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5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8032" y="1484784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616688" y="5342659"/>
            <a:ext cx="1131776" cy="982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0"/>
          </p:cNvCxnSpPr>
          <p:nvPr/>
        </p:nvCxnSpPr>
        <p:spPr>
          <a:xfrm>
            <a:off x="7688696" y="5312101"/>
            <a:ext cx="987760" cy="1043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4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30" y="381403"/>
            <a:ext cx="7772400" cy="914400"/>
          </a:xfrm>
        </p:spPr>
        <p:txBody>
          <a:bodyPr/>
          <a:lstStyle/>
          <a:p>
            <a:r>
              <a:rPr lang="ru-RU" sz="3200" dirty="0"/>
              <a:t>Главный признак истинной </a:t>
            </a:r>
            <a:r>
              <a:rPr lang="ru-RU" sz="3200" dirty="0" smtClean="0"/>
              <a:t>Церкви - она хранит </a:t>
            </a:r>
            <a:r>
              <a:rPr lang="ru-RU" sz="3200" dirty="0"/>
              <a:t>и утверждает </a:t>
            </a:r>
            <a:r>
              <a:rPr lang="ru-RU" sz="3200" dirty="0" smtClean="0"/>
              <a:t>истину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187" y="1844675"/>
            <a:ext cx="7988424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FFCC"/>
                </a:solidFill>
              </a:rPr>
              <a:t>Многие </a:t>
            </a:r>
            <a:r>
              <a:rPr lang="ru-RU" dirty="0">
                <a:solidFill>
                  <a:srgbClr val="00FFCC"/>
                </a:solidFill>
              </a:rPr>
              <a:t>скажут Мне в тот день: Господи! Господи! </a:t>
            </a:r>
            <a:r>
              <a:rPr lang="ru-RU" dirty="0" smtClean="0">
                <a:solidFill>
                  <a:srgbClr val="00FFCC"/>
                </a:solidFill>
              </a:rPr>
              <a:t>не </a:t>
            </a:r>
            <a:r>
              <a:rPr lang="ru-RU" dirty="0">
                <a:solidFill>
                  <a:srgbClr val="00FFCC"/>
                </a:solidFill>
              </a:rPr>
              <a:t>от Твоего ли имени мы </a:t>
            </a:r>
            <a:r>
              <a:rPr lang="ru-RU" dirty="0" smtClean="0">
                <a:solidFill>
                  <a:srgbClr val="00FFCC"/>
                </a:solidFill>
              </a:rPr>
              <a:t>пророчествовали</a:t>
            </a:r>
            <a:r>
              <a:rPr lang="ru-RU" dirty="0">
                <a:solidFill>
                  <a:srgbClr val="00FFCC"/>
                </a:solidFill>
              </a:rPr>
              <a:t>? </a:t>
            </a:r>
            <a:endParaRPr lang="ru-RU" dirty="0" smtClean="0">
              <a:solidFill>
                <a:srgbClr val="00FFCC"/>
              </a:solidFill>
            </a:endParaRPr>
          </a:p>
          <a:p>
            <a:r>
              <a:rPr lang="ru-RU" dirty="0" smtClean="0">
                <a:solidFill>
                  <a:srgbClr val="00FF00"/>
                </a:solidFill>
              </a:rPr>
              <a:t>и </a:t>
            </a:r>
            <a:r>
              <a:rPr lang="ru-RU" dirty="0">
                <a:solidFill>
                  <a:srgbClr val="00FF00"/>
                </a:solidFill>
              </a:rPr>
              <a:t>не Твоим ли именем бесов изгоняли? и не Твоим ли именем многие чудеса творили?</a:t>
            </a:r>
          </a:p>
          <a:p>
            <a:r>
              <a:rPr lang="ru-RU" dirty="0">
                <a:solidFill>
                  <a:srgbClr val="FFFF00"/>
                </a:solidFill>
              </a:rPr>
              <a:t>И тогда объявлю им: Я никогда не знал вас; отойдите от Меня, делающие беззаконие. </a:t>
            </a:r>
          </a:p>
          <a:p>
            <a:r>
              <a:rPr lang="ru-RU" sz="2000" dirty="0" smtClean="0"/>
              <a:t>(</a:t>
            </a:r>
            <a:r>
              <a:rPr lang="ru-RU" sz="2000" dirty="0"/>
              <a:t>Матф.7:21-23)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6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1630" y="1628800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308304" y="5373216"/>
            <a:ext cx="1275792" cy="1043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80312" y="5373216"/>
            <a:ext cx="1152722" cy="1043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70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60648"/>
            <a:ext cx="7772400" cy="914400"/>
          </a:xfrm>
        </p:spPr>
        <p:txBody>
          <a:bodyPr/>
          <a:lstStyle/>
          <a:p>
            <a:r>
              <a:rPr lang="ru-RU" sz="3600" dirty="0"/>
              <a:t>Один </a:t>
            </a:r>
            <a:r>
              <a:rPr lang="ru-RU" sz="3600" dirty="0" smtClean="0"/>
              <a:t>Бог, одна </a:t>
            </a:r>
            <a:r>
              <a:rPr lang="ru-RU" sz="3600" dirty="0"/>
              <a:t>Церковь, одна Библия, одна Истина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CCFF"/>
                </a:solidFill>
              </a:rPr>
              <a:t>В </a:t>
            </a:r>
            <a:r>
              <a:rPr lang="ru-RU" dirty="0">
                <a:solidFill>
                  <a:srgbClr val="00CCFF"/>
                </a:solidFill>
              </a:rPr>
              <a:t>Писании есть только одна Истина, </a:t>
            </a:r>
            <a:r>
              <a:rPr lang="ru-RU" dirty="0" smtClean="0">
                <a:solidFill>
                  <a:srgbClr val="00CCFF"/>
                </a:solidFill>
              </a:rPr>
              <a:t>все </a:t>
            </a:r>
            <a:r>
              <a:rPr lang="ru-RU" dirty="0">
                <a:solidFill>
                  <a:srgbClr val="00CCFF"/>
                </a:solidFill>
              </a:rPr>
              <a:t>что  противоречит Священному Писанию есть от лукавого.  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FFFF00"/>
                </a:solidFill>
              </a:rPr>
              <a:t>Держись образца здравого учения, которое ты слышал от меня, (2Тим.1:13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--------------------------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FF00"/>
                </a:solidFill>
              </a:rPr>
              <a:t>Ибо будет время, когда здравого учения принимать не будут, </a:t>
            </a:r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/>
              <a:t>но </a:t>
            </a:r>
            <a:r>
              <a:rPr lang="ru-RU" dirty="0"/>
              <a:t>по своим прихотям будут избирать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себе </a:t>
            </a:r>
            <a:r>
              <a:rPr lang="ru-RU" dirty="0"/>
              <a:t>учителей, которые льстили </a:t>
            </a:r>
            <a:r>
              <a:rPr lang="ru-RU" dirty="0" smtClean="0"/>
              <a:t>бы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слуху; </a:t>
            </a:r>
            <a:r>
              <a:rPr lang="ru-RU" sz="2000" dirty="0" smtClean="0"/>
              <a:t>(</a:t>
            </a:r>
            <a:r>
              <a:rPr lang="ru-RU" sz="2000" dirty="0"/>
              <a:t>2Тим.4:3)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7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1556792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encrypted-tbn2.gstatic.com/images?q=tbn:ANd9GcR2aeQ4cNmfSllxnh3jNn54Y3AcAn8V6tzvFuzQjl_m1mGlXN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36" y="4793580"/>
            <a:ext cx="1670819" cy="1619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378" y="332656"/>
            <a:ext cx="7772400" cy="914400"/>
          </a:xfrm>
        </p:spPr>
        <p:txBody>
          <a:bodyPr/>
          <a:lstStyle/>
          <a:p>
            <a:r>
              <a:rPr lang="ru-RU" sz="3600" dirty="0"/>
              <a:t>Истина Божья передана нам в святой книге Библии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32" y="1844824"/>
            <a:ext cx="7772400" cy="45107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FF00"/>
                </a:solidFill>
              </a:rPr>
              <a:t>Мы </a:t>
            </a:r>
            <a:r>
              <a:rPr lang="ru-RU" dirty="0">
                <a:solidFill>
                  <a:srgbClr val="00FF00"/>
                </a:solidFill>
              </a:rPr>
              <a:t>имеем вернейшее пророческое слово; </a:t>
            </a:r>
            <a:endParaRPr lang="ru-RU" dirty="0" smtClean="0">
              <a:solidFill>
                <a:srgbClr val="00FF00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FFFF00"/>
                </a:solidFill>
              </a:rPr>
              <a:t>и </a:t>
            </a:r>
            <a:r>
              <a:rPr lang="ru-RU" dirty="0">
                <a:solidFill>
                  <a:srgbClr val="FFFF00"/>
                </a:solidFill>
              </a:rPr>
              <a:t>вы хорошо делаете, что обращаетесь к нему, как к светильнику, сияющему в темном месте, 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доколе </a:t>
            </a:r>
            <a:r>
              <a:rPr lang="ru-RU" dirty="0"/>
              <a:t>не начнет рассветать </a:t>
            </a:r>
            <a:r>
              <a:rPr lang="ru-RU" dirty="0" smtClean="0"/>
              <a:t>день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 не взойдет утренняя звезда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сердцах </a:t>
            </a:r>
            <a:r>
              <a:rPr lang="ru-RU" dirty="0" smtClean="0"/>
              <a:t>ваших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(</a:t>
            </a:r>
            <a:r>
              <a:rPr lang="ru-RU" sz="2000" dirty="0"/>
              <a:t>2Пет.1:19)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8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1556792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t1.gstatic.com/images?q=tbn:ANd9GcRpoK7nZx5RK1bnfroaj4b1GsSBpYBePmZLl0sxrlNzOxtYem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5" y="4543894"/>
            <a:ext cx="2883915" cy="1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5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405976"/>
            <a:ext cx="7772400" cy="914400"/>
          </a:xfrm>
        </p:spPr>
        <p:txBody>
          <a:bodyPr/>
          <a:lstStyle/>
          <a:p>
            <a:r>
              <a:rPr lang="ru-RU" sz="3600" dirty="0" smtClean="0"/>
              <a:t>Сатана </a:t>
            </a:r>
            <a:r>
              <a:rPr lang="ru-RU" sz="3600" dirty="0"/>
              <a:t>направляет </a:t>
            </a:r>
            <a:r>
              <a:rPr lang="ru-RU" sz="3600" dirty="0" smtClean="0"/>
              <a:t>большие усилия </a:t>
            </a:r>
            <a:r>
              <a:rPr lang="ru-RU" sz="3600" dirty="0"/>
              <a:t>на извращение  Истины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32" y="2081240"/>
            <a:ext cx="7772400" cy="4274319"/>
          </a:xfrm>
        </p:spPr>
        <p:txBody>
          <a:bodyPr/>
          <a:lstStyle/>
          <a:p>
            <a:r>
              <a:rPr lang="ru-RU" dirty="0" smtClean="0">
                <a:solidFill>
                  <a:srgbClr val="00FFCC"/>
                </a:solidFill>
              </a:rPr>
              <a:t>Были </a:t>
            </a:r>
            <a:r>
              <a:rPr lang="ru-RU" dirty="0">
                <a:solidFill>
                  <a:srgbClr val="00FFCC"/>
                </a:solidFill>
              </a:rPr>
              <a:t>и лжепророки в народе, как и у вас будут лжеучители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которые </a:t>
            </a:r>
            <a:r>
              <a:rPr lang="ru-RU" dirty="0">
                <a:solidFill>
                  <a:srgbClr val="FFFF00"/>
                </a:solidFill>
              </a:rPr>
              <a:t>введут пагубные ереси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FF00"/>
                </a:solidFill>
              </a:rPr>
              <a:t>И </a:t>
            </a:r>
            <a:r>
              <a:rPr lang="ru-RU" dirty="0">
                <a:solidFill>
                  <a:srgbClr val="00FF00"/>
                </a:solidFill>
              </a:rPr>
              <a:t>многие последуют их разврату, и через них путь истины будет в поношении. </a:t>
            </a:r>
            <a:endParaRPr lang="ru-RU" dirty="0" smtClean="0">
              <a:solidFill>
                <a:srgbClr val="00FF00"/>
              </a:solidFill>
            </a:endParaRPr>
          </a:p>
          <a:p>
            <a:r>
              <a:rPr lang="ru-RU" dirty="0" smtClean="0"/>
              <a:t>(</a:t>
            </a:r>
            <a:r>
              <a:rPr lang="ru-RU" dirty="0"/>
              <a:t>2Пет.2:1,2)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3CD5-D1B8-4B64-935E-CC20A7522400}" type="slidenum">
              <a:rPr lang="ru-RU" smtClean="0"/>
              <a:pPr>
                <a:defRPr/>
              </a:pPr>
              <a:t>9</a:t>
            </a:fld>
            <a:r>
              <a:rPr lang="ru-RU" smtClean="0"/>
              <a:t>-18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700808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upload.wikimedia.org/wikipedia/commons/thumb/6/6a/Star_of_life3.svg/600px-Star_of_life3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802085" cy="18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45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5823</TotalTime>
  <Words>589</Words>
  <Application>Microsoft Office PowerPoint</Application>
  <PresentationFormat>Экран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Церковь  Бога живого</vt:lpstr>
      <vt:lpstr>Церковь- есть столп и утверждение истины </vt:lpstr>
      <vt:lpstr>Три истины о Церкви</vt:lpstr>
      <vt:lpstr>У Бога есть только одна  церковь</vt:lpstr>
      <vt:lpstr>Не все называющиеся себя  церковью Христа, являются Его церковью </vt:lpstr>
      <vt:lpstr>Главный признак истинной Церкви - она хранит и утверждает истину  </vt:lpstr>
      <vt:lpstr>Один Бог, одна Церковь, одна Библия, одна Истина </vt:lpstr>
      <vt:lpstr>Истина Божья передана нам в святой книге Библии </vt:lpstr>
      <vt:lpstr>Сатана направляет большие усилия на извращение  Истины </vt:lpstr>
      <vt:lpstr>Лютые волки не щадящие стада </vt:lpstr>
      <vt:lpstr>Призвание церкви - охранять и утверждать Истину </vt:lpstr>
      <vt:lpstr>Служители церкви должны  противостоять  ложным учителям </vt:lpstr>
      <vt:lpstr>Церковь должна хранить правильный образ учения </vt:lpstr>
      <vt:lpstr>Послушание евангельскому образу учения  </vt:lpstr>
      <vt:lpstr>Победа церкви в драгоценной крови Христа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Евгений Родославов</cp:lastModifiedBy>
  <cp:revision>190</cp:revision>
  <dcterms:created xsi:type="dcterms:W3CDTF">2010-01-23T21:26:07Z</dcterms:created>
  <dcterms:modified xsi:type="dcterms:W3CDTF">2013-12-07T18:55:45Z</dcterms:modified>
</cp:coreProperties>
</file>