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0" r:id="rId6"/>
    <p:sldId id="264" r:id="rId7"/>
    <p:sldId id="261" r:id="rId8"/>
    <p:sldId id="265" r:id="rId9"/>
    <p:sldId id="262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570BE7-8EE0-4790-A804-656D6BCAE450}" v="112" dt="2022-02-07T04:49:29.068"/>
    <p1510:client id="{E4140E7B-76C8-468C-AF5D-A48D15B9D947}" v="36" dt="2022-02-14T12:00:57.4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ei Stas" userId="b67e56bcddc8cb4e" providerId="Windows Live" clId="Web-{E4140E7B-76C8-468C-AF5D-A48D15B9D947}"/>
    <pc:docChg chg="modSld">
      <pc:chgData name="Catei Stas" userId="b67e56bcddc8cb4e" providerId="Windows Live" clId="Web-{E4140E7B-76C8-468C-AF5D-A48D15B9D947}" dt="2022-02-14T12:00:57.486" v="35" actId="20577"/>
      <pc:docMkLst>
        <pc:docMk/>
      </pc:docMkLst>
      <pc:sldChg chg="modSp">
        <pc:chgData name="Catei Stas" userId="b67e56bcddc8cb4e" providerId="Windows Live" clId="Web-{E4140E7B-76C8-468C-AF5D-A48D15B9D947}" dt="2022-02-14T11:59:39.734" v="5" actId="20577"/>
        <pc:sldMkLst>
          <pc:docMk/>
          <pc:sldMk cId="2916422098" sldId="257"/>
        </pc:sldMkLst>
        <pc:spChg chg="mod">
          <ac:chgData name="Catei Stas" userId="b67e56bcddc8cb4e" providerId="Windows Live" clId="Web-{E4140E7B-76C8-468C-AF5D-A48D15B9D947}" dt="2022-02-14T11:59:39.734" v="5" actId="20577"/>
          <ac:spMkLst>
            <pc:docMk/>
            <pc:sldMk cId="2916422098" sldId="257"/>
            <ac:spMk id="2" creationId="{A7B3BFFE-C5D0-4D97-87E8-DAE58444480F}"/>
          </ac:spMkLst>
        </pc:spChg>
      </pc:sldChg>
      <pc:sldChg chg="modSp">
        <pc:chgData name="Catei Stas" userId="b67e56bcddc8cb4e" providerId="Windows Live" clId="Web-{E4140E7B-76C8-468C-AF5D-A48D15B9D947}" dt="2022-02-14T11:59:47.844" v="8" actId="20577"/>
        <pc:sldMkLst>
          <pc:docMk/>
          <pc:sldMk cId="121080287" sldId="258"/>
        </pc:sldMkLst>
        <pc:spChg chg="mod">
          <ac:chgData name="Catei Stas" userId="b67e56bcddc8cb4e" providerId="Windows Live" clId="Web-{E4140E7B-76C8-468C-AF5D-A48D15B9D947}" dt="2022-02-14T11:59:47.844" v="8" actId="20577"/>
          <ac:spMkLst>
            <pc:docMk/>
            <pc:sldMk cId="121080287" sldId="258"/>
            <ac:spMk id="2" creationId="{8B7DB920-D1C0-4BE9-9DB6-39A6F39C1E34}"/>
          </ac:spMkLst>
        </pc:spChg>
      </pc:sldChg>
      <pc:sldChg chg="modSp">
        <pc:chgData name="Catei Stas" userId="b67e56bcddc8cb4e" providerId="Windows Live" clId="Web-{E4140E7B-76C8-468C-AF5D-A48D15B9D947}" dt="2022-02-14T12:00:00.860" v="13" actId="20577"/>
        <pc:sldMkLst>
          <pc:docMk/>
          <pc:sldMk cId="2084039200" sldId="259"/>
        </pc:sldMkLst>
        <pc:spChg chg="mod">
          <ac:chgData name="Catei Stas" userId="b67e56bcddc8cb4e" providerId="Windows Live" clId="Web-{E4140E7B-76C8-468C-AF5D-A48D15B9D947}" dt="2022-02-14T12:00:00.860" v="13" actId="20577"/>
          <ac:spMkLst>
            <pc:docMk/>
            <pc:sldMk cId="2084039200" sldId="259"/>
            <ac:spMk id="2" creationId="{73ECA2DC-34C8-4AA2-A4A5-10920B8D3C71}"/>
          </ac:spMkLst>
        </pc:spChg>
      </pc:sldChg>
      <pc:sldChg chg="modSp">
        <pc:chgData name="Catei Stas" userId="b67e56bcddc8cb4e" providerId="Windows Live" clId="Web-{E4140E7B-76C8-468C-AF5D-A48D15B9D947}" dt="2022-02-14T12:00:16.672" v="18" actId="20577"/>
        <pc:sldMkLst>
          <pc:docMk/>
          <pc:sldMk cId="3970478202" sldId="260"/>
        </pc:sldMkLst>
        <pc:spChg chg="mod">
          <ac:chgData name="Catei Stas" userId="b67e56bcddc8cb4e" providerId="Windows Live" clId="Web-{E4140E7B-76C8-468C-AF5D-A48D15B9D947}" dt="2022-02-14T12:00:16.672" v="18" actId="20577"/>
          <ac:spMkLst>
            <pc:docMk/>
            <pc:sldMk cId="3970478202" sldId="260"/>
            <ac:spMk id="2" creationId="{5CDC98C0-D0AF-4F20-B5CA-68E49649A6FE}"/>
          </ac:spMkLst>
        </pc:spChg>
      </pc:sldChg>
      <pc:sldChg chg="modSp">
        <pc:chgData name="Catei Stas" userId="b67e56bcddc8cb4e" providerId="Windows Live" clId="Web-{E4140E7B-76C8-468C-AF5D-A48D15B9D947}" dt="2022-02-14T12:00:30.173" v="24" actId="20577"/>
        <pc:sldMkLst>
          <pc:docMk/>
          <pc:sldMk cId="1256803304" sldId="261"/>
        </pc:sldMkLst>
        <pc:spChg chg="mod">
          <ac:chgData name="Catei Stas" userId="b67e56bcddc8cb4e" providerId="Windows Live" clId="Web-{E4140E7B-76C8-468C-AF5D-A48D15B9D947}" dt="2022-02-14T12:00:30.173" v="24" actId="20577"/>
          <ac:spMkLst>
            <pc:docMk/>
            <pc:sldMk cId="1256803304" sldId="261"/>
            <ac:spMk id="2" creationId="{C4B84769-21FD-41AC-8899-772F910B2ED9}"/>
          </ac:spMkLst>
        </pc:spChg>
      </pc:sldChg>
      <pc:sldChg chg="modSp">
        <pc:chgData name="Catei Stas" userId="b67e56bcddc8cb4e" providerId="Windows Live" clId="Web-{E4140E7B-76C8-468C-AF5D-A48D15B9D947}" dt="2022-02-14T12:00:50.751" v="32" actId="20577"/>
        <pc:sldMkLst>
          <pc:docMk/>
          <pc:sldMk cId="2406776129" sldId="262"/>
        </pc:sldMkLst>
        <pc:spChg chg="mod">
          <ac:chgData name="Catei Stas" userId="b67e56bcddc8cb4e" providerId="Windows Live" clId="Web-{E4140E7B-76C8-468C-AF5D-A48D15B9D947}" dt="2022-02-14T12:00:50.751" v="32" actId="20577"/>
          <ac:spMkLst>
            <pc:docMk/>
            <pc:sldMk cId="2406776129" sldId="262"/>
            <ac:spMk id="2" creationId="{03F0CC15-9D4C-469F-B47F-72EF74C48A00}"/>
          </ac:spMkLst>
        </pc:spChg>
      </pc:sldChg>
      <pc:sldChg chg="modSp">
        <pc:chgData name="Catei Stas" userId="b67e56bcddc8cb4e" providerId="Windows Live" clId="Web-{E4140E7B-76C8-468C-AF5D-A48D15B9D947}" dt="2022-02-14T12:00:07.531" v="15" actId="20577"/>
        <pc:sldMkLst>
          <pc:docMk/>
          <pc:sldMk cId="3819902875" sldId="263"/>
        </pc:sldMkLst>
        <pc:spChg chg="mod">
          <ac:chgData name="Catei Stas" userId="b67e56bcddc8cb4e" providerId="Windows Live" clId="Web-{E4140E7B-76C8-468C-AF5D-A48D15B9D947}" dt="2022-02-14T12:00:07.531" v="15" actId="20577"/>
          <ac:spMkLst>
            <pc:docMk/>
            <pc:sldMk cId="3819902875" sldId="263"/>
            <ac:spMk id="2" creationId="{8B7DB920-D1C0-4BE9-9DB6-39A6F39C1E34}"/>
          </ac:spMkLst>
        </pc:spChg>
      </pc:sldChg>
      <pc:sldChg chg="modSp">
        <pc:chgData name="Catei Stas" userId="b67e56bcddc8cb4e" providerId="Windows Live" clId="Web-{E4140E7B-76C8-468C-AF5D-A48D15B9D947}" dt="2022-02-14T12:00:22.469" v="21" actId="20577"/>
        <pc:sldMkLst>
          <pc:docMk/>
          <pc:sldMk cId="2290595406" sldId="264"/>
        </pc:sldMkLst>
        <pc:spChg chg="mod">
          <ac:chgData name="Catei Stas" userId="b67e56bcddc8cb4e" providerId="Windows Live" clId="Web-{E4140E7B-76C8-468C-AF5D-A48D15B9D947}" dt="2022-02-14T12:00:22.469" v="21" actId="20577"/>
          <ac:spMkLst>
            <pc:docMk/>
            <pc:sldMk cId="2290595406" sldId="264"/>
            <ac:spMk id="2" creationId="{8B7DB920-D1C0-4BE9-9DB6-39A6F39C1E34}"/>
          </ac:spMkLst>
        </pc:spChg>
      </pc:sldChg>
      <pc:sldChg chg="modSp">
        <pc:chgData name="Catei Stas" userId="b67e56bcddc8cb4e" providerId="Windows Live" clId="Web-{E4140E7B-76C8-468C-AF5D-A48D15B9D947}" dt="2022-02-14T12:00:43.017" v="27" actId="20577"/>
        <pc:sldMkLst>
          <pc:docMk/>
          <pc:sldMk cId="2726111265" sldId="265"/>
        </pc:sldMkLst>
        <pc:spChg chg="mod">
          <ac:chgData name="Catei Stas" userId="b67e56bcddc8cb4e" providerId="Windows Live" clId="Web-{E4140E7B-76C8-468C-AF5D-A48D15B9D947}" dt="2022-02-14T12:00:43.017" v="27" actId="20577"/>
          <ac:spMkLst>
            <pc:docMk/>
            <pc:sldMk cId="2726111265" sldId="265"/>
            <ac:spMk id="2" creationId="{8B7DB920-D1C0-4BE9-9DB6-39A6F39C1E34}"/>
          </ac:spMkLst>
        </pc:spChg>
      </pc:sldChg>
      <pc:sldChg chg="modSp">
        <pc:chgData name="Catei Stas" userId="b67e56bcddc8cb4e" providerId="Windows Live" clId="Web-{E4140E7B-76C8-468C-AF5D-A48D15B9D947}" dt="2022-02-14T12:00:57.486" v="35" actId="20577"/>
        <pc:sldMkLst>
          <pc:docMk/>
          <pc:sldMk cId="1026953860" sldId="266"/>
        </pc:sldMkLst>
        <pc:spChg chg="mod">
          <ac:chgData name="Catei Stas" userId="b67e56bcddc8cb4e" providerId="Windows Live" clId="Web-{E4140E7B-76C8-468C-AF5D-A48D15B9D947}" dt="2022-02-14T12:00:57.486" v="35" actId="20577"/>
          <ac:spMkLst>
            <pc:docMk/>
            <pc:sldMk cId="1026953860" sldId="266"/>
            <ac:spMk id="2" creationId="{8B7DB920-D1C0-4BE9-9DB6-39A6F39C1E34}"/>
          </ac:spMkLst>
        </pc:spChg>
      </pc:sldChg>
    </pc:docChg>
  </pc:docChgLst>
  <pc:docChgLst>
    <pc:chgData name="Catei Stas" userId="b67e56bcddc8cb4e" providerId="Windows Live" clId="Web-{0B570BE7-8EE0-4790-A804-656D6BCAE450}"/>
    <pc:docChg chg="addSld delSld modSld">
      <pc:chgData name="Catei Stas" userId="b67e56bcddc8cb4e" providerId="Windows Live" clId="Web-{0B570BE7-8EE0-4790-A804-656D6BCAE450}" dt="2022-02-07T04:49:29.068" v="116"/>
      <pc:docMkLst>
        <pc:docMk/>
      </pc:docMkLst>
      <pc:sldChg chg="del">
        <pc:chgData name="Catei Stas" userId="b67e56bcddc8cb4e" providerId="Windows Live" clId="Web-{0B570BE7-8EE0-4790-A804-656D6BCAE450}" dt="2022-02-07T04:40:47.696" v="1"/>
        <pc:sldMkLst>
          <pc:docMk/>
          <pc:sldMk cId="1351651579" sldId="256"/>
        </pc:sldMkLst>
      </pc:sldChg>
      <pc:sldChg chg="modSp new">
        <pc:chgData name="Catei Stas" userId="b67e56bcddc8cb4e" providerId="Windows Live" clId="Web-{0B570BE7-8EE0-4790-A804-656D6BCAE450}" dt="2022-02-07T04:42:56.824" v="21" actId="20577"/>
        <pc:sldMkLst>
          <pc:docMk/>
          <pc:sldMk cId="2916422098" sldId="257"/>
        </pc:sldMkLst>
        <pc:spChg chg="mod">
          <ac:chgData name="Catei Stas" userId="b67e56bcddc8cb4e" providerId="Windows Live" clId="Web-{0B570BE7-8EE0-4790-A804-656D6BCAE450}" dt="2022-02-07T04:42:56.824" v="21" actId="20577"/>
          <ac:spMkLst>
            <pc:docMk/>
            <pc:sldMk cId="2916422098" sldId="257"/>
            <ac:spMk id="2" creationId="{A7B3BFFE-C5D0-4D97-87E8-DAE58444480F}"/>
          </ac:spMkLst>
        </pc:spChg>
      </pc:sldChg>
      <pc:sldChg chg="modSp new">
        <pc:chgData name="Catei Stas" userId="b67e56bcddc8cb4e" providerId="Windows Live" clId="Web-{0B570BE7-8EE0-4790-A804-656D6BCAE450}" dt="2022-02-07T04:44:21.717" v="35" actId="20577"/>
        <pc:sldMkLst>
          <pc:docMk/>
          <pc:sldMk cId="121080287" sldId="258"/>
        </pc:sldMkLst>
        <pc:spChg chg="mod">
          <ac:chgData name="Catei Stas" userId="b67e56bcddc8cb4e" providerId="Windows Live" clId="Web-{0B570BE7-8EE0-4790-A804-656D6BCAE450}" dt="2022-02-07T04:44:21.717" v="35" actId="20577"/>
          <ac:spMkLst>
            <pc:docMk/>
            <pc:sldMk cId="121080287" sldId="258"/>
            <ac:spMk id="2" creationId="{8B7DB920-D1C0-4BE9-9DB6-39A6F39C1E34}"/>
          </ac:spMkLst>
        </pc:spChg>
      </pc:sldChg>
      <pc:sldChg chg="modSp new">
        <pc:chgData name="Catei Stas" userId="b67e56bcddc8cb4e" providerId="Windows Live" clId="Web-{0B570BE7-8EE0-4790-A804-656D6BCAE450}" dt="2022-02-07T04:45:40.484" v="55" actId="20577"/>
        <pc:sldMkLst>
          <pc:docMk/>
          <pc:sldMk cId="2084039200" sldId="259"/>
        </pc:sldMkLst>
        <pc:spChg chg="mod">
          <ac:chgData name="Catei Stas" userId="b67e56bcddc8cb4e" providerId="Windows Live" clId="Web-{0B570BE7-8EE0-4790-A804-656D6BCAE450}" dt="2022-02-07T04:45:40.484" v="55" actId="20577"/>
          <ac:spMkLst>
            <pc:docMk/>
            <pc:sldMk cId="2084039200" sldId="259"/>
            <ac:spMk id="2" creationId="{73ECA2DC-34C8-4AA2-A4A5-10920B8D3C71}"/>
          </ac:spMkLst>
        </pc:spChg>
      </pc:sldChg>
      <pc:sldChg chg="modSp new">
        <pc:chgData name="Catei Stas" userId="b67e56bcddc8cb4e" providerId="Windows Live" clId="Web-{0B570BE7-8EE0-4790-A804-656D6BCAE450}" dt="2022-02-07T04:46:52.814" v="73" actId="20577"/>
        <pc:sldMkLst>
          <pc:docMk/>
          <pc:sldMk cId="3970478202" sldId="260"/>
        </pc:sldMkLst>
        <pc:spChg chg="mod">
          <ac:chgData name="Catei Stas" userId="b67e56bcddc8cb4e" providerId="Windows Live" clId="Web-{0B570BE7-8EE0-4790-A804-656D6BCAE450}" dt="2022-02-07T04:46:52.814" v="73" actId="20577"/>
          <ac:spMkLst>
            <pc:docMk/>
            <pc:sldMk cId="3970478202" sldId="260"/>
            <ac:spMk id="2" creationId="{5CDC98C0-D0AF-4F20-B5CA-68E49649A6FE}"/>
          </ac:spMkLst>
        </pc:spChg>
      </pc:sldChg>
      <pc:sldChg chg="modSp new">
        <pc:chgData name="Catei Stas" userId="b67e56bcddc8cb4e" providerId="Windows Live" clId="Web-{0B570BE7-8EE0-4790-A804-656D6BCAE450}" dt="2022-02-07T04:47:59.222" v="93" actId="20577"/>
        <pc:sldMkLst>
          <pc:docMk/>
          <pc:sldMk cId="1256803304" sldId="261"/>
        </pc:sldMkLst>
        <pc:spChg chg="mod">
          <ac:chgData name="Catei Stas" userId="b67e56bcddc8cb4e" providerId="Windows Live" clId="Web-{0B570BE7-8EE0-4790-A804-656D6BCAE450}" dt="2022-02-07T04:47:59.222" v="93" actId="20577"/>
          <ac:spMkLst>
            <pc:docMk/>
            <pc:sldMk cId="1256803304" sldId="261"/>
            <ac:spMk id="2" creationId="{C4B84769-21FD-41AC-8899-772F910B2ED9}"/>
          </ac:spMkLst>
        </pc:spChg>
      </pc:sldChg>
      <pc:sldChg chg="modSp new">
        <pc:chgData name="Catei Stas" userId="b67e56bcddc8cb4e" providerId="Windows Live" clId="Web-{0B570BE7-8EE0-4790-A804-656D6BCAE450}" dt="2022-02-07T04:49:09.083" v="112" actId="20577"/>
        <pc:sldMkLst>
          <pc:docMk/>
          <pc:sldMk cId="2406776129" sldId="262"/>
        </pc:sldMkLst>
        <pc:spChg chg="mod">
          <ac:chgData name="Catei Stas" userId="b67e56bcddc8cb4e" providerId="Windows Live" clId="Web-{0B570BE7-8EE0-4790-A804-656D6BCAE450}" dt="2022-02-07T04:49:09.083" v="112" actId="20577"/>
          <ac:spMkLst>
            <pc:docMk/>
            <pc:sldMk cId="2406776129" sldId="262"/>
            <ac:spMk id="2" creationId="{03F0CC15-9D4C-469F-B47F-72EF74C48A00}"/>
          </ac:spMkLst>
        </pc:spChg>
      </pc:sldChg>
      <pc:sldChg chg="add">
        <pc:chgData name="Catei Stas" userId="b67e56bcddc8cb4e" providerId="Windows Live" clId="Web-{0B570BE7-8EE0-4790-A804-656D6BCAE450}" dt="2022-02-07T04:49:22.146" v="113"/>
        <pc:sldMkLst>
          <pc:docMk/>
          <pc:sldMk cId="3819902875" sldId="263"/>
        </pc:sldMkLst>
      </pc:sldChg>
      <pc:sldChg chg="add">
        <pc:chgData name="Catei Stas" userId="b67e56bcddc8cb4e" providerId="Windows Live" clId="Web-{0B570BE7-8EE0-4790-A804-656D6BCAE450}" dt="2022-02-07T04:49:24.427" v="114"/>
        <pc:sldMkLst>
          <pc:docMk/>
          <pc:sldMk cId="2290595406" sldId="264"/>
        </pc:sldMkLst>
      </pc:sldChg>
      <pc:sldChg chg="add">
        <pc:chgData name="Catei Stas" userId="b67e56bcddc8cb4e" providerId="Windows Live" clId="Web-{0B570BE7-8EE0-4790-A804-656D6BCAE450}" dt="2022-02-07T04:49:26.818" v="115"/>
        <pc:sldMkLst>
          <pc:docMk/>
          <pc:sldMk cId="2726111265" sldId="265"/>
        </pc:sldMkLst>
      </pc:sldChg>
      <pc:sldChg chg="add">
        <pc:chgData name="Catei Stas" userId="b67e56bcddc8cb4e" providerId="Windows Live" clId="Web-{0B570BE7-8EE0-4790-A804-656D6BCAE450}" dt="2022-02-07T04:49:29.068" v="116"/>
        <pc:sldMkLst>
          <pc:docMk/>
          <pc:sldMk cId="1026953860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B3BFFE-C5D0-4D97-87E8-DAE584444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144"/>
            <a:ext cx="10515600" cy="131591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4000" dirty="0">
                <a:latin typeface="Times New Roman"/>
                <a:ea typeface="+mj-lt"/>
                <a:cs typeface="+mj-lt"/>
              </a:rPr>
              <a:t>Всё Иисусу отдаю я, </a:t>
            </a:r>
            <a:br>
              <a:rPr lang="ru-RU" sz="4000" dirty="0">
                <a:latin typeface="Times New Roman"/>
                <a:ea typeface="+mj-lt"/>
                <a:cs typeface="+mj-lt"/>
              </a:rPr>
            </a:br>
            <a:r>
              <a:rPr lang="ru-RU" sz="4000" dirty="0">
                <a:latin typeface="Times New Roman"/>
                <a:ea typeface="+mj-lt"/>
                <a:cs typeface="+mj-lt"/>
              </a:rPr>
              <a:t>Весь Ему принадлежу. </a:t>
            </a:r>
            <a:br>
              <a:rPr lang="ru-RU" sz="4000" dirty="0">
                <a:latin typeface="Times New Roman"/>
                <a:ea typeface="+mj-lt"/>
                <a:cs typeface="+mj-lt"/>
              </a:rPr>
            </a:br>
            <a:r>
              <a:rPr lang="ru-RU" sz="4000" dirty="0">
                <a:latin typeface="Times New Roman"/>
                <a:ea typeface="+mj-lt"/>
                <a:cs typeface="+mj-lt"/>
              </a:rPr>
              <a:t>В упованье и смиренье, </a:t>
            </a:r>
            <a:br>
              <a:rPr lang="ru-RU" sz="4000" dirty="0">
                <a:latin typeface="Times New Roman"/>
                <a:ea typeface="+mj-lt"/>
                <a:cs typeface="+mj-lt"/>
              </a:rPr>
            </a:br>
            <a:r>
              <a:rPr lang="ru-RU" sz="4000" dirty="0">
                <a:latin typeface="Times New Roman"/>
                <a:ea typeface="+mj-lt"/>
                <a:cs typeface="+mj-lt"/>
              </a:rPr>
              <a:t>Пред лицом Его хожу.</a:t>
            </a:r>
            <a:endParaRPr lang="ru-RU" sz="40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16422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7DB920-D1C0-4BE9-9DB6-39A6F39C1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144"/>
            <a:ext cx="10515600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4000" dirty="0">
                <a:latin typeface="Times New Roman"/>
                <a:ea typeface="+mj-lt"/>
                <a:cs typeface="+mj-lt"/>
              </a:rPr>
              <a:t>Всё я отдаю, всё я отдаю. </a:t>
            </a:r>
            <a:br>
              <a:rPr lang="ru-RU" sz="4000" dirty="0">
                <a:latin typeface="Times New Roman"/>
                <a:ea typeface="+mj-lt"/>
                <a:cs typeface="+mj-lt"/>
              </a:rPr>
            </a:br>
            <a:r>
              <a:rPr lang="ru-RU" sz="4000" dirty="0">
                <a:latin typeface="Times New Roman"/>
                <a:ea typeface="+mj-lt"/>
                <a:cs typeface="+mj-lt"/>
              </a:rPr>
              <a:t>Всё Тебе, мой Искупитель, </a:t>
            </a:r>
            <a:br>
              <a:rPr lang="ru-RU" sz="4000" dirty="0">
                <a:latin typeface="Times New Roman"/>
                <a:ea typeface="+mj-lt"/>
                <a:cs typeface="+mj-lt"/>
              </a:rPr>
            </a:br>
            <a:r>
              <a:rPr lang="ru-RU" sz="4000" dirty="0">
                <a:latin typeface="Times New Roman"/>
                <a:ea typeface="+mj-lt"/>
                <a:cs typeface="+mj-lt"/>
              </a:rPr>
              <a:t>Всё я отдаю.</a:t>
            </a:r>
            <a:endParaRPr lang="ru-RU" sz="4000"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26953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7DB920-D1C0-4BE9-9DB6-39A6F39C1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144"/>
            <a:ext cx="10515600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4000" dirty="0">
                <a:latin typeface="Times New Roman"/>
                <a:ea typeface="+mj-lt"/>
                <a:cs typeface="+mj-lt"/>
              </a:rPr>
              <a:t>Всё я отдаю, всё я отдаю. </a:t>
            </a:r>
            <a:br>
              <a:rPr lang="ru-RU" sz="4000" dirty="0">
                <a:latin typeface="Times New Roman"/>
                <a:ea typeface="+mj-lt"/>
                <a:cs typeface="+mj-lt"/>
              </a:rPr>
            </a:br>
            <a:r>
              <a:rPr lang="ru-RU" sz="4000" dirty="0">
                <a:latin typeface="Times New Roman"/>
                <a:ea typeface="+mj-lt"/>
                <a:cs typeface="+mj-lt"/>
              </a:rPr>
              <a:t>Всё Тебе, мой Искупитель, </a:t>
            </a:r>
            <a:br>
              <a:rPr lang="ru-RU" sz="4000" dirty="0">
                <a:latin typeface="Times New Roman"/>
                <a:ea typeface="+mj-lt"/>
                <a:cs typeface="+mj-lt"/>
              </a:rPr>
            </a:br>
            <a:r>
              <a:rPr lang="ru-RU" sz="4000" dirty="0">
                <a:latin typeface="Times New Roman"/>
                <a:ea typeface="+mj-lt"/>
                <a:cs typeface="+mj-lt"/>
              </a:rPr>
              <a:t>Всё я отдаю.</a:t>
            </a:r>
            <a:endParaRPr lang="ru-RU" sz="4000"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21080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ECA2DC-34C8-4AA2-A4A5-10920B8D3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75148"/>
            <a:ext cx="10515600" cy="131591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4000" dirty="0">
                <a:latin typeface="Times New Roman"/>
                <a:ea typeface="+mj-lt"/>
                <a:cs typeface="+mj-lt"/>
              </a:rPr>
              <a:t>Всё Иисусу отдаю я, </a:t>
            </a:r>
            <a:br>
              <a:rPr lang="ru-RU" sz="4000" dirty="0">
                <a:latin typeface="Times New Roman"/>
                <a:ea typeface="+mj-lt"/>
                <a:cs typeface="+mj-lt"/>
              </a:rPr>
            </a:br>
            <a:r>
              <a:rPr lang="ru-RU" sz="4000" dirty="0">
                <a:latin typeface="Times New Roman"/>
                <a:ea typeface="+mj-lt"/>
                <a:cs typeface="+mj-lt"/>
              </a:rPr>
              <a:t>Всё кладу к Его ногам. </a:t>
            </a:r>
            <a:br>
              <a:rPr lang="ru-RU" sz="4000" dirty="0">
                <a:latin typeface="Times New Roman"/>
                <a:ea typeface="+mj-lt"/>
                <a:cs typeface="+mj-lt"/>
              </a:rPr>
            </a:br>
            <a:r>
              <a:rPr lang="ru-RU" sz="4000" dirty="0">
                <a:latin typeface="Times New Roman"/>
                <a:ea typeface="+mj-lt"/>
                <a:cs typeface="+mj-lt"/>
              </a:rPr>
              <a:t>Суету отверг земную, </a:t>
            </a:r>
            <a:br>
              <a:rPr lang="ru-RU" sz="4000" dirty="0">
                <a:latin typeface="Times New Roman"/>
                <a:ea typeface="+mj-lt"/>
                <a:cs typeface="+mj-lt"/>
              </a:rPr>
            </a:br>
            <a:r>
              <a:rPr lang="ru-RU" sz="4000" dirty="0">
                <a:latin typeface="Times New Roman"/>
                <a:ea typeface="+mj-lt"/>
                <a:cs typeface="+mj-lt"/>
              </a:rPr>
              <a:t>Направляюсь к небесам.</a:t>
            </a:r>
            <a:endParaRPr lang="ru-RU" sz="4000"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084039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7DB920-D1C0-4BE9-9DB6-39A6F39C1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144"/>
            <a:ext cx="10515600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4000" dirty="0">
                <a:latin typeface="Times New Roman"/>
                <a:ea typeface="+mj-lt"/>
                <a:cs typeface="+mj-lt"/>
              </a:rPr>
              <a:t>Всё я отдаю, всё я отдаю. </a:t>
            </a:r>
            <a:br>
              <a:rPr lang="ru-RU" sz="4000" dirty="0">
                <a:latin typeface="Times New Roman"/>
                <a:ea typeface="+mj-lt"/>
                <a:cs typeface="+mj-lt"/>
              </a:rPr>
            </a:br>
            <a:r>
              <a:rPr lang="ru-RU" sz="4000" dirty="0">
                <a:latin typeface="Times New Roman"/>
                <a:ea typeface="+mj-lt"/>
                <a:cs typeface="+mj-lt"/>
              </a:rPr>
              <a:t>Всё Тебе, мой Искупитель, </a:t>
            </a:r>
            <a:br>
              <a:rPr lang="ru-RU" sz="4000" dirty="0">
                <a:latin typeface="Times New Roman"/>
                <a:ea typeface="+mj-lt"/>
                <a:cs typeface="+mj-lt"/>
              </a:rPr>
            </a:br>
            <a:r>
              <a:rPr lang="ru-RU" sz="4000" dirty="0">
                <a:latin typeface="Times New Roman"/>
                <a:ea typeface="+mj-lt"/>
                <a:cs typeface="+mj-lt"/>
              </a:rPr>
              <a:t>Всё я отдаю.</a:t>
            </a:r>
            <a:endParaRPr lang="ru-RU" sz="4000"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819902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DC98C0-D0AF-4F20-B5CA-68E49649A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14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/>
                <a:ea typeface="+mj-lt"/>
                <a:cs typeface="+mj-lt"/>
              </a:rPr>
              <a:t>Всё Иисусу отдаю я, </a:t>
            </a:r>
            <a:br>
              <a:rPr lang="ru-RU" dirty="0">
                <a:latin typeface="Times New Roman"/>
                <a:ea typeface="+mj-lt"/>
                <a:cs typeface="+mj-lt"/>
              </a:rPr>
            </a:br>
            <a:r>
              <a:rPr lang="ru-RU" dirty="0">
                <a:latin typeface="Times New Roman"/>
                <a:ea typeface="+mj-lt"/>
                <a:cs typeface="+mj-lt"/>
              </a:rPr>
              <a:t>Весь хочу Христовым быть. </a:t>
            </a:r>
            <a:br>
              <a:rPr lang="ru-RU" dirty="0">
                <a:latin typeface="Times New Roman"/>
                <a:ea typeface="+mj-lt"/>
                <a:cs typeface="+mj-lt"/>
              </a:rPr>
            </a:br>
            <a:r>
              <a:rPr lang="ru-RU" dirty="0">
                <a:latin typeface="Times New Roman"/>
                <a:ea typeface="+mj-lt"/>
                <a:cs typeface="+mj-lt"/>
              </a:rPr>
              <a:t>Дух предвечный да научит, </a:t>
            </a:r>
            <a:br>
              <a:rPr lang="ru-RU" dirty="0">
                <a:latin typeface="Times New Roman"/>
                <a:ea typeface="+mj-lt"/>
                <a:cs typeface="+mj-lt"/>
              </a:rPr>
            </a:br>
            <a:r>
              <a:rPr lang="ru-RU" dirty="0">
                <a:latin typeface="Times New Roman"/>
                <a:ea typeface="+mj-lt"/>
                <a:cs typeface="+mj-lt"/>
              </a:rPr>
              <a:t>Знать Христа, Его любить.</a:t>
            </a:r>
            <a:endParaRPr lang="ru-RU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70478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7DB920-D1C0-4BE9-9DB6-39A6F39C1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144"/>
            <a:ext cx="10515600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4000" dirty="0">
                <a:latin typeface="Times New Roman"/>
                <a:ea typeface="+mj-lt"/>
                <a:cs typeface="+mj-lt"/>
              </a:rPr>
              <a:t>Всё я отдаю, всё я отдаю. </a:t>
            </a:r>
            <a:br>
              <a:rPr lang="ru-RU" sz="4000" dirty="0">
                <a:latin typeface="Times New Roman"/>
                <a:ea typeface="+mj-lt"/>
                <a:cs typeface="+mj-lt"/>
              </a:rPr>
            </a:br>
            <a:r>
              <a:rPr lang="ru-RU" sz="4000" dirty="0">
                <a:latin typeface="Times New Roman"/>
                <a:ea typeface="+mj-lt"/>
                <a:cs typeface="+mj-lt"/>
              </a:rPr>
              <a:t>Всё Тебе, мой Искупитель, </a:t>
            </a:r>
            <a:br>
              <a:rPr lang="ru-RU" sz="4000" dirty="0">
                <a:latin typeface="Times New Roman"/>
                <a:ea typeface="+mj-lt"/>
                <a:cs typeface="+mj-lt"/>
              </a:rPr>
            </a:br>
            <a:r>
              <a:rPr lang="ru-RU" sz="4000" dirty="0">
                <a:latin typeface="Times New Roman"/>
                <a:ea typeface="+mj-lt"/>
                <a:cs typeface="+mj-lt"/>
              </a:rPr>
              <a:t>Всё я отдаю.</a:t>
            </a:r>
            <a:endParaRPr lang="ru-RU" sz="4000"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290595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B84769-21FD-41AC-8899-772F910B2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144"/>
            <a:ext cx="10515600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4000" dirty="0">
                <a:latin typeface="Times New Roman"/>
                <a:ea typeface="+mj-lt"/>
                <a:cs typeface="+mj-lt"/>
              </a:rPr>
              <a:t>Всё Иисусу отдаю я, </a:t>
            </a:r>
            <a:br>
              <a:rPr lang="ru-RU" sz="4000" dirty="0">
                <a:latin typeface="Times New Roman"/>
                <a:ea typeface="+mj-lt"/>
                <a:cs typeface="+mj-lt"/>
              </a:rPr>
            </a:br>
            <a:r>
              <a:rPr lang="ru-RU" sz="4000" dirty="0">
                <a:latin typeface="Times New Roman"/>
                <a:ea typeface="+mj-lt"/>
                <a:cs typeface="+mj-lt"/>
              </a:rPr>
              <a:t>Боже, храм во мне создай! </a:t>
            </a:r>
            <a:br>
              <a:rPr lang="ru-RU" sz="4000" dirty="0">
                <a:latin typeface="Times New Roman"/>
                <a:ea typeface="+mj-lt"/>
                <a:cs typeface="+mj-lt"/>
              </a:rPr>
            </a:br>
            <a:r>
              <a:rPr lang="ru-RU" sz="4000" dirty="0">
                <a:latin typeface="Times New Roman"/>
                <a:ea typeface="+mj-lt"/>
                <a:cs typeface="+mj-lt"/>
              </a:rPr>
              <a:t>Благодатью и любовью, </a:t>
            </a:r>
            <a:br>
              <a:rPr lang="ru-RU" sz="4000" dirty="0">
                <a:latin typeface="Times New Roman"/>
                <a:ea typeface="+mj-lt"/>
                <a:cs typeface="+mj-lt"/>
              </a:rPr>
            </a:br>
            <a:r>
              <a:rPr lang="ru-RU" sz="4000" dirty="0">
                <a:latin typeface="Times New Roman"/>
                <a:ea typeface="+mj-lt"/>
                <a:cs typeface="+mj-lt"/>
              </a:rPr>
              <a:t>Ум и сердце наполняй.</a:t>
            </a:r>
            <a:endParaRPr lang="ru-RU" sz="40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56803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7DB920-D1C0-4BE9-9DB6-39A6F39C1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144"/>
            <a:ext cx="10515600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4000" dirty="0">
                <a:latin typeface="Times New Roman"/>
                <a:ea typeface="+mj-lt"/>
                <a:cs typeface="+mj-lt"/>
              </a:rPr>
              <a:t>Всё я отдаю, всё я отдаю. </a:t>
            </a:r>
            <a:br>
              <a:rPr lang="ru-RU" sz="4000" dirty="0">
                <a:latin typeface="Times New Roman"/>
                <a:ea typeface="+mj-lt"/>
                <a:cs typeface="+mj-lt"/>
              </a:rPr>
            </a:br>
            <a:r>
              <a:rPr lang="ru-RU" sz="4000" dirty="0">
                <a:latin typeface="Times New Roman"/>
                <a:ea typeface="+mj-lt"/>
                <a:cs typeface="+mj-lt"/>
              </a:rPr>
              <a:t>Всё Тебе, мой Искупитель, </a:t>
            </a:r>
            <a:br>
              <a:rPr lang="ru-RU" sz="4000" dirty="0">
                <a:latin typeface="Times New Roman"/>
                <a:ea typeface="+mj-lt"/>
                <a:cs typeface="+mj-lt"/>
              </a:rPr>
            </a:br>
            <a:r>
              <a:rPr lang="ru-RU" sz="4000" dirty="0">
                <a:latin typeface="Times New Roman"/>
                <a:ea typeface="+mj-lt"/>
                <a:cs typeface="+mj-lt"/>
              </a:rPr>
              <a:t>Всё я отдаю.</a:t>
            </a:r>
            <a:endParaRPr lang="ru-RU" sz="4000"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726111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F0CC15-9D4C-469F-B47F-72EF74C48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144"/>
            <a:ext cx="10515600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4000" dirty="0">
                <a:latin typeface="Times New Roman"/>
                <a:ea typeface="+mj-lt"/>
                <a:cs typeface="+mj-lt"/>
              </a:rPr>
              <a:t>Всё Иисусу отдаю я, </a:t>
            </a:r>
            <a:br>
              <a:rPr lang="ru-RU" sz="4000" dirty="0">
                <a:latin typeface="Times New Roman"/>
                <a:ea typeface="+mj-lt"/>
                <a:cs typeface="+mj-lt"/>
              </a:rPr>
            </a:br>
            <a:r>
              <a:rPr lang="ru-RU" sz="4000" dirty="0">
                <a:latin typeface="Times New Roman"/>
                <a:ea typeface="+mj-lt"/>
                <a:cs typeface="+mj-lt"/>
              </a:rPr>
              <a:t>Чудо Он во мне свершил. </a:t>
            </a:r>
            <a:br>
              <a:rPr lang="ru-RU" sz="4000" dirty="0">
                <a:latin typeface="Times New Roman"/>
                <a:ea typeface="+mj-lt"/>
                <a:cs typeface="+mj-lt"/>
              </a:rPr>
            </a:br>
            <a:r>
              <a:rPr lang="ru-RU" sz="4000" dirty="0">
                <a:latin typeface="Times New Roman"/>
                <a:ea typeface="+mj-lt"/>
                <a:cs typeface="+mj-lt"/>
              </a:rPr>
              <a:t>Мир и радость дал святую... </a:t>
            </a:r>
            <a:br>
              <a:rPr lang="ru-RU" sz="4000" dirty="0">
                <a:latin typeface="Times New Roman"/>
                <a:ea typeface="+mj-lt"/>
                <a:cs typeface="+mj-lt"/>
              </a:rPr>
            </a:br>
            <a:r>
              <a:rPr lang="ru-RU" sz="4000" dirty="0">
                <a:latin typeface="Times New Roman"/>
                <a:ea typeface="+mj-lt"/>
                <a:cs typeface="+mj-lt"/>
              </a:rPr>
              <a:t>Слава, слава Богу сил!</a:t>
            </a:r>
            <a:endParaRPr lang="ru-RU" sz="40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67761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Всё Иисусу отдаю я,  Весь Ему принадлежу.  В упованье и смиренье,  Пред лицом Его хожу.</vt:lpstr>
      <vt:lpstr>Всё я отдаю, всё я отдаю.  Всё Тебе, мой Искупитель,  Всё я отдаю.</vt:lpstr>
      <vt:lpstr>Всё Иисусу отдаю я,  Всё кладу к Его ногам.  Суету отверг земную,  Направляюсь к небесам.</vt:lpstr>
      <vt:lpstr>Всё я отдаю, всё я отдаю.  Всё Тебе, мой Искупитель,  Всё я отдаю.</vt:lpstr>
      <vt:lpstr>Всё Иисусу отдаю я,  Весь хочу Христовым быть.  Дух предвечный да научит,  Знать Христа, Его любить.</vt:lpstr>
      <vt:lpstr>Всё я отдаю, всё я отдаю.  Всё Тебе, мой Искупитель,  Всё я отдаю.</vt:lpstr>
      <vt:lpstr>Всё Иисусу отдаю я,  Боже, храм во мне создай!  Благодатью и любовью,  Ум и сердце наполняй.</vt:lpstr>
      <vt:lpstr>Всё я отдаю, всё я отдаю.  Всё Тебе, мой Искупитель,  Всё я отдаю.</vt:lpstr>
      <vt:lpstr>Всё Иисусу отдаю я,  Чудо Он во мне свершил.  Мир и радость дал святую...  Слава, слава Богу сил!</vt:lpstr>
      <vt:lpstr>Всё я отдаю, всё я отдаю.  Всё Тебе, мой Искупитель,  Всё я отдаю.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70</cp:revision>
  <dcterms:created xsi:type="dcterms:W3CDTF">2022-02-07T04:39:22Z</dcterms:created>
  <dcterms:modified xsi:type="dcterms:W3CDTF">2022-02-14T12:00:59Z</dcterms:modified>
</cp:coreProperties>
</file>