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58" r:id="rId3"/>
    <p:sldId id="257" r:id="rId4"/>
    <p:sldId id="256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2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6/18/2016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6/18/2016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6/18/2016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6/18/2016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6/18/2016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6/18/2016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6/18/2016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6/18/2016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6/18/2016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6/18/2016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6/18/2016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6/18/2016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6/18/2016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6/18/2016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6/18/2016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6/18/2016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6/18/2016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6/18/2016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6">
                <a:lumMod val="50000"/>
              </a:schemeClr>
            </a:gs>
            <a:gs pos="100000">
              <a:schemeClr val="accent5">
                <a:lumMod val="50000"/>
              </a:schemeClr>
            </a:gs>
          </a:gsLst>
          <a:path path="rect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671804"/>
            <a:ext cx="8950098" cy="533711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 shadows fall and the night covers all 	</a:t>
            </a:r>
            <a:endParaRPr lang="ru-RU" sz="2200" b="1" dirty="0">
              <a:solidFill>
                <a:schemeClr val="accent5">
                  <a:lumMod val="20000"/>
                  <a:lumOff val="8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en-US" sz="22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— </a:t>
            </a:r>
            <a:r>
              <a:rPr lang="ru-RU" sz="22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Когда спадают тени и всё покрывает ночь</a:t>
            </a:r>
          </a:p>
          <a:p>
            <a:pPr>
              <a:lnSpc>
                <a:spcPct val="150000"/>
              </a:lnSpc>
            </a:pPr>
            <a:r>
              <a:rPr lang="en-US" sz="2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There are things that my eyes cannot see. 	</a:t>
            </a:r>
            <a:endParaRPr lang="ru-RU" sz="2200" b="1" dirty="0">
              <a:solidFill>
                <a:schemeClr val="accent5">
                  <a:lumMod val="20000"/>
                  <a:lumOff val="8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en-US" sz="22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— </a:t>
            </a:r>
            <a:r>
              <a:rPr lang="ru-RU" sz="22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Есть то, чего мои глаза не могут видеть</a:t>
            </a:r>
          </a:p>
          <a:p>
            <a:pPr>
              <a:lnSpc>
                <a:spcPct val="150000"/>
              </a:lnSpc>
            </a:pPr>
            <a:r>
              <a:rPr lang="en-US" sz="2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I’ll never fear, for the Savior is near. 	</a:t>
            </a:r>
            <a:endParaRPr lang="ru-RU" sz="2200" b="1" dirty="0">
              <a:solidFill>
                <a:schemeClr val="accent5">
                  <a:lumMod val="20000"/>
                  <a:lumOff val="8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en-US" sz="22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— </a:t>
            </a:r>
            <a:r>
              <a:rPr lang="ru-RU" sz="22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Я не страшусь, ведь Спаситель близок</a:t>
            </a:r>
          </a:p>
          <a:p>
            <a:pPr>
              <a:lnSpc>
                <a:spcPct val="150000"/>
              </a:lnSpc>
            </a:pPr>
            <a:r>
              <a:rPr lang="en-US" sz="2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 LORD abides with me!  		</a:t>
            </a:r>
            <a:endParaRPr lang="ru-RU" sz="2200" b="1" dirty="0">
              <a:solidFill>
                <a:schemeClr val="accent5">
                  <a:lumMod val="20000"/>
                  <a:lumOff val="8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en-US" sz="22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— </a:t>
            </a:r>
            <a:r>
              <a:rPr lang="ru-RU" sz="22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Мой Господь пребывает со мной!</a:t>
            </a:r>
          </a:p>
        </p:txBody>
      </p:sp>
    </p:spTree>
    <p:extLst>
      <p:ext uri="{BB962C8B-B14F-4D97-AF65-F5344CB8AC3E}">
        <p14:creationId xmlns:p14="http://schemas.microsoft.com/office/powerpoint/2010/main" val="4009421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6">
                <a:lumMod val="50000"/>
              </a:schemeClr>
            </a:gs>
            <a:gs pos="100000">
              <a:schemeClr val="accent5">
                <a:lumMod val="50000"/>
              </a:schemeClr>
            </a:gs>
          </a:gsLst>
          <a:path path="rect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671804"/>
            <a:ext cx="8950098" cy="533711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 I'm alone and I face the unknown	</a:t>
            </a:r>
            <a:endParaRPr lang="ru-RU" sz="2200" b="1" dirty="0">
              <a:solidFill>
                <a:schemeClr val="accent5">
                  <a:lumMod val="20000"/>
                  <a:lumOff val="8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ru-RU" sz="22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— Когда я одинок и неизвестность впереди,</a:t>
            </a:r>
            <a:endParaRPr lang="en-US" sz="2200" i="1" dirty="0">
              <a:solidFill>
                <a:schemeClr val="accent5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I fear what the future may be,	</a:t>
            </a:r>
            <a:endParaRPr lang="ru-RU" sz="2200" b="1" dirty="0">
              <a:solidFill>
                <a:schemeClr val="accent5">
                  <a:lumMod val="20000"/>
                  <a:lumOff val="8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ru-RU" sz="22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— И я боюсь за своё будущее,</a:t>
            </a:r>
          </a:p>
          <a:p>
            <a:pPr>
              <a:lnSpc>
                <a:spcPct val="150000"/>
              </a:lnSpc>
            </a:pPr>
            <a:r>
              <a:rPr lang="en-US" sz="2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can depend on the strength of my Friend! 	</a:t>
            </a:r>
            <a:endParaRPr lang="ru-RU" sz="2200" b="1" dirty="0">
              <a:solidFill>
                <a:schemeClr val="accent5">
                  <a:lumMod val="20000"/>
                  <a:lumOff val="8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ru-RU" sz="22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— Я могу полагаться на силу моего Друга!</a:t>
            </a:r>
          </a:p>
          <a:p>
            <a:pPr>
              <a:lnSpc>
                <a:spcPct val="150000"/>
              </a:lnSpc>
            </a:pPr>
            <a:r>
              <a:rPr lang="en-US" sz="2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walks along with me.		</a:t>
            </a:r>
            <a:endParaRPr lang="ru-RU" sz="2200" b="1" dirty="0">
              <a:solidFill>
                <a:schemeClr val="accent5">
                  <a:lumMod val="20000"/>
                  <a:lumOff val="8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ru-RU" sz="22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— Он идёт рядом со мной.</a:t>
            </a:r>
          </a:p>
          <a:p>
            <a:pPr>
              <a:lnSpc>
                <a:spcPct val="150000"/>
              </a:lnSpc>
            </a:pPr>
            <a:endParaRPr lang="ru-RU" sz="2200" i="1" dirty="0">
              <a:solidFill>
                <a:schemeClr val="accent5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600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6">
                <a:lumMod val="50000"/>
              </a:schemeClr>
            </a:gs>
            <a:gs pos="100000">
              <a:schemeClr val="accent5">
                <a:lumMod val="50000"/>
              </a:schemeClr>
            </a:gs>
          </a:gsLst>
          <a:path path="rect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671804"/>
            <a:ext cx="8950098" cy="533711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can I fear? Jesus is near!	</a:t>
            </a:r>
            <a:endParaRPr lang="ru-RU" sz="2200" b="1" dirty="0">
              <a:solidFill>
                <a:schemeClr val="accent5">
                  <a:lumMod val="20000"/>
                  <a:lumOff val="8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ru-RU" sz="22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— Как могу я страшиться?</a:t>
            </a:r>
            <a:r>
              <a:rPr lang="en-US" sz="22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2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Иисус близок!</a:t>
            </a:r>
          </a:p>
          <a:p>
            <a:pPr>
              <a:lnSpc>
                <a:spcPct val="150000"/>
              </a:lnSpc>
            </a:pPr>
            <a:r>
              <a:rPr lang="en-US" sz="2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ever watches over me!	</a:t>
            </a:r>
            <a:endParaRPr lang="ru-RU" sz="2200" b="1" dirty="0">
              <a:solidFill>
                <a:schemeClr val="accent5">
                  <a:lumMod val="20000"/>
                  <a:lumOff val="8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ru-RU" sz="22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— Он всегда наблюдает за мной!</a:t>
            </a:r>
          </a:p>
          <a:p>
            <a:pPr>
              <a:lnSpc>
                <a:spcPct val="150000"/>
              </a:lnSpc>
            </a:pPr>
            <a:r>
              <a:rPr lang="en-US" sz="2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Worries all cease; He gives me peace.	</a:t>
            </a:r>
            <a:endParaRPr lang="ru-RU" sz="2200" b="1" dirty="0">
              <a:solidFill>
                <a:schemeClr val="accent5">
                  <a:lumMod val="20000"/>
                  <a:lumOff val="8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ru-RU" sz="22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— Все тревоги уходят, Он даёт мне мир.</a:t>
            </a:r>
          </a:p>
          <a:p>
            <a:pPr>
              <a:lnSpc>
                <a:spcPct val="150000"/>
              </a:lnSpc>
            </a:pPr>
            <a:r>
              <a:rPr lang="en-US" sz="2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can I fear with Jesus?		</a:t>
            </a:r>
            <a:endParaRPr lang="ru-RU" sz="2200" b="1" dirty="0">
              <a:solidFill>
                <a:schemeClr val="accent5">
                  <a:lumMod val="20000"/>
                  <a:lumOff val="8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ru-RU" sz="22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— Как могу я страшиться с Иисусом?</a:t>
            </a:r>
          </a:p>
        </p:txBody>
      </p:sp>
    </p:spTree>
    <p:extLst>
      <p:ext uri="{BB962C8B-B14F-4D97-AF65-F5344CB8AC3E}">
        <p14:creationId xmlns:p14="http://schemas.microsoft.com/office/powerpoint/2010/main" val="2404977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6">
                <a:lumMod val="50000"/>
              </a:schemeClr>
            </a:gs>
            <a:gs pos="100000">
              <a:schemeClr val="accent5">
                <a:lumMod val="50000"/>
              </a:schemeClr>
            </a:gs>
          </a:gsLst>
          <a:path path="rect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671804"/>
            <a:ext cx="8950098" cy="533711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is King! He controls everything!	</a:t>
            </a:r>
            <a:endParaRPr lang="ru-RU" sz="2200" b="1" dirty="0">
              <a:solidFill>
                <a:schemeClr val="accent5">
                  <a:lumMod val="20000"/>
                  <a:lumOff val="8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ru-RU" sz="22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— Иисус — Царь! Он всем управляет!</a:t>
            </a:r>
          </a:p>
          <a:p>
            <a:pPr>
              <a:lnSpc>
                <a:spcPct val="150000"/>
              </a:lnSpc>
            </a:pPr>
            <a:r>
              <a:rPr lang="en-US" sz="2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is with me each night and each day.	</a:t>
            </a:r>
            <a:endParaRPr lang="ru-RU" sz="2200" b="1" dirty="0">
              <a:solidFill>
                <a:schemeClr val="accent5">
                  <a:lumMod val="20000"/>
                  <a:lumOff val="8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ru-RU" sz="22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— Он со мной каждую ночь и каждый день.</a:t>
            </a:r>
          </a:p>
          <a:p>
            <a:pPr>
              <a:lnSpc>
                <a:spcPct val="150000"/>
              </a:lnSpc>
            </a:pPr>
            <a:r>
              <a:rPr lang="en-US" sz="2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trust my soul to the Savior's control;	</a:t>
            </a:r>
            <a:endParaRPr lang="ru-RU" sz="2200" b="1" dirty="0">
              <a:solidFill>
                <a:schemeClr val="accent5">
                  <a:lumMod val="20000"/>
                  <a:lumOff val="8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ru-RU" sz="22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— Я доверяю свою душу заботе Спасителя;</a:t>
            </a:r>
          </a:p>
          <a:p>
            <a:pPr>
              <a:lnSpc>
                <a:spcPct val="150000"/>
              </a:lnSpc>
            </a:pPr>
            <a:r>
              <a:rPr lang="en-US" sz="2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drives all fear away!		</a:t>
            </a:r>
            <a:endParaRPr lang="ru-RU" sz="2200" b="1" dirty="0">
              <a:solidFill>
                <a:schemeClr val="accent5">
                  <a:lumMod val="20000"/>
                  <a:lumOff val="8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ru-RU" sz="22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— Он изгоняет всякий страх прочь!</a:t>
            </a:r>
          </a:p>
        </p:txBody>
      </p:sp>
    </p:spTree>
    <p:extLst>
      <p:ext uri="{BB962C8B-B14F-4D97-AF65-F5344CB8AC3E}">
        <p14:creationId xmlns:p14="http://schemas.microsoft.com/office/powerpoint/2010/main" val="1934741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6">
                <a:lumMod val="50000"/>
              </a:schemeClr>
            </a:gs>
            <a:gs pos="100000">
              <a:schemeClr val="accent5">
                <a:lumMod val="50000"/>
              </a:schemeClr>
            </a:gs>
          </a:gsLst>
          <a:path path="rect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671804"/>
            <a:ext cx="8950098" cy="533711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can I fear? Jesus is near!	</a:t>
            </a:r>
            <a:endParaRPr lang="ru-RU" sz="2200" b="1" dirty="0">
              <a:solidFill>
                <a:schemeClr val="accent5">
                  <a:lumMod val="20000"/>
                  <a:lumOff val="8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ru-RU" sz="22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— Как могу я страшиться?</a:t>
            </a:r>
            <a:r>
              <a:rPr lang="en-US" sz="22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2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Иисус близок!</a:t>
            </a:r>
          </a:p>
          <a:p>
            <a:pPr>
              <a:lnSpc>
                <a:spcPct val="150000"/>
              </a:lnSpc>
            </a:pPr>
            <a:r>
              <a:rPr lang="en-US" sz="2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ever watches over me!	</a:t>
            </a:r>
            <a:endParaRPr lang="ru-RU" sz="2200" b="1" dirty="0">
              <a:solidFill>
                <a:schemeClr val="accent5">
                  <a:lumMod val="20000"/>
                  <a:lumOff val="8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ru-RU" sz="22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— Он всегда наблюдает за мной!</a:t>
            </a:r>
          </a:p>
          <a:p>
            <a:pPr>
              <a:lnSpc>
                <a:spcPct val="150000"/>
              </a:lnSpc>
            </a:pPr>
            <a:r>
              <a:rPr lang="en-US" sz="2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Worries all cease; He gives me peace.	</a:t>
            </a:r>
            <a:endParaRPr lang="ru-RU" sz="2200" b="1" dirty="0">
              <a:solidFill>
                <a:schemeClr val="accent5">
                  <a:lumMod val="20000"/>
                  <a:lumOff val="8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ru-RU" sz="22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— Все тревоги уходят, Он даёт мне мир.</a:t>
            </a:r>
          </a:p>
          <a:p>
            <a:pPr>
              <a:lnSpc>
                <a:spcPct val="150000"/>
              </a:lnSpc>
            </a:pPr>
            <a:r>
              <a:rPr lang="en-US" sz="2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can I fear with Jesus?		</a:t>
            </a:r>
            <a:endParaRPr lang="ru-RU" sz="2200" b="1" dirty="0">
              <a:solidFill>
                <a:schemeClr val="accent5">
                  <a:lumMod val="20000"/>
                  <a:lumOff val="8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ru-RU" sz="22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— Как могу я страшиться с Иисусом?</a:t>
            </a:r>
          </a:p>
        </p:txBody>
      </p:sp>
    </p:spTree>
    <p:extLst>
      <p:ext uri="{BB962C8B-B14F-4D97-AF65-F5344CB8AC3E}">
        <p14:creationId xmlns:p14="http://schemas.microsoft.com/office/powerpoint/2010/main" val="37558759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23</TotalTime>
  <Words>42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Verdana</vt:lpstr>
      <vt:lpstr>Wingdings 3</vt:lpstr>
      <vt:lpstr>Ion Boardroom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VPZ</dc:creator>
  <cp:lastModifiedBy>VPZ</cp:lastModifiedBy>
  <cp:revision>4</cp:revision>
  <dcterms:created xsi:type="dcterms:W3CDTF">2016-06-19T02:37:04Z</dcterms:created>
  <dcterms:modified xsi:type="dcterms:W3CDTF">2016-06-19T03:00:37Z</dcterms:modified>
</cp:coreProperties>
</file>