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1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Sat 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Sat 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CAB9947-BE2D-2604-ACC9-D2FDE9EFC9C1}"/>
              </a:ext>
            </a:extLst>
          </p:cNvPr>
          <p:cNvSpPr txBox="1"/>
          <p:nvPr/>
        </p:nvSpPr>
        <p:spPr>
          <a:xfrm>
            <a:off x="1021896" y="1388804"/>
            <a:ext cx="104897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Мы вечные с тобой, мы вечные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Мы встретимся весной за речкою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Я верю: будем там счастливые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Венцы оденут нам красивые. </a:t>
            </a:r>
            <a:endParaRPr lang="en-US" sz="6000" dirty="0">
              <a:solidFill>
                <a:schemeClr val="accent6">
                  <a:lumMod val="20000"/>
                  <a:lumOff val="80000"/>
                </a:schemeClr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224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CAB9947-BE2D-2604-ACC9-D2FDE9EFC9C1}"/>
              </a:ext>
            </a:extLst>
          </p:cNvPr>
          <p:cNvSpPr txBox="1"/>
          <p:nvPr/>
        </p:nvSpPr>
        <p:spPr>
          <a:xfrm>
            <a:off x="1021896" y="1388804"/>
            <a:ext cx="104897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По улицам пройдём из золота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И ахнем, и поймём: мы молоды!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Но главное с Христом увидимся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И с близкими потом обнимемся.</a:t>
            </a:r>
            <a:endParaRPr lang="en-US" sz="6000" dirty="0">
              <a:solidFill>
                <a:schemeClr val="accent6">
                  <a:lumMod val="20000"/>
                  <a:lumOff val="80000"/>
                </a:schemeClr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97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CAB9947-BE2D-2604-ACC9-D2FDE9EFC9C1}"/>
              </a:ext>
            </a:extLst>
          </p:cNvPr>
          <p:cNvSpPr txBox="1"/>
          <p:nvPr/>
        </p:nvSpPr>
        <p:spPr>
          <a:xfrm>
            <a:off x="1021896" y="1388804"/>
            <a:ext cx="104897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Мы вечные с тобой, мы вечные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Мы встретимся весной за речкою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Я верю: будем там счастливые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Венцы оденут нам красивые. </a:t>
            </a:r>
            <a:r>
              <a:rPr lang="ru-RU" sz="6000" dirty="0">
                <a:solidFill>
                  <a:schemeClr val="accent6">
                    <a:lumMod val="60000"/>
                    <a:lumOff val="40000"/>
                  </a:schemeClr>
                </a:solidFill>
                <a:latin typeface="Bahnschrift SemiCondensed" panose="020B0502040204020203" pitchFamily="34" charset="0"/>
              </a:rPr>
              <a:t>х2</a:t>
            </a:r>
            <a:endParaRPr lang="en-US" sz="6000" dirty="0">
              <a:solidFill>
                <a:schemeClr val="accent6">
                  <a:lumMod val="60000"/>
                  <a:lumOff val="40000"/>
                </a:schemeClr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39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CAB9947-BE2D-2604-ACC9-D2FDE9EFC9C1}"/>
              </a:ext>
            </a:extLst>
          </p:cNvPr>
          <p:cNvSpPr txBox="1"/>
          <p:nvPr/>
        </p:nvSpPr>
        <p:spPr>
          <a:xfrm>
            <a:off x="1021895" y="1388804"/>
            <a:ext cx="108408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Спадёт с ресниц слеза последняя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И заблестят глаза бессмертием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Суму навек долой заплечную,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Начнётся радость бесконечная.</a:t>
            </a:r>
            <a:endParaRPr lang="en-US" sz="6000" dirty="0">
              <a:solidFill>
                <a:schemeClr val="accent6">
                  <a:lumMod val="20000"/>
                  <a:lumOff val="80000"/>
                </a:schemeClr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69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CAB9947-BE2D-2604-ACC9-D2FDE9EFC9C1}"/>
              </a:ext>
            </a:extLst>
          </p:cNvPr>
          <p:cNvSpPr txBox="1"/>
          <p:nvPr/>
        </p:nvSpPr>
        <p:spPr>
          <a:xfrm>
            <a:off x="1021896" y="1388804"/>
            <a:ext cx="104897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Мы вечные с тобой, мы вечные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Мы встретимся весной за речкою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Я верю: будем там счастливые </a:t>
            </a:r>
          </a:p>
          <a:p>
            <a:r>
              <a:rPr lang="ru-RU" sz="6000" dirty="0">
                <a:solidFill>
                  <a:schemeClr val="accent6">
                    <a:lumMod val="20000"/>
                    <a:lumOff val="80000"/>
                  </a:schemeClr>
                </a:solidFill>
                <a:latin typeface="Bahnschrift SemiCondensed" panose="020B0502040204020203" pitchFamily="34" charset="0"/>
              </a:rPr>
              <a:t>Венцы оденут нам красивые. </a:t>
            </a:r>
            <a:r>
              <a:rPr lang="ru-RU" sz="6000" dirty="0">
                <a:solidFill>
                  <a:schemeClr val="accent6">
                    <a:lumMod val="60000"/>
                    <a:lumOff val="40000"/>
                  </a:schemeClr>
                </a:solidFill>
                <a:latin typeface="Bahnschrift SemiCondensed" panose="020B0502040204020203" pitchFamily="34" charset="0"/>
              </a:rPr>
              <a:t>х2</a:t>
            </a:r>
            <a:endParaRPr lang="en-US" sz="6000" dirty="0">
              <a:solidFill>
                <a:schemeClr val="accent6">
                  <a:lumMod val="60000"/>
                  <a:lumOff val="40000"/>
                </a:schemeClr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72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15</TotalTime>
  <Words>114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Bahnschrift SemiCondensed</vt:lpstr>
      <vt:lpstr>Century Gothic</vt:lpstr>
      <vt:lpstr>Wingdings 3</vt:lpstr>
      <vt:lpstr>Ion Boardroom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Zinchenko</dc:creator>
  <cp:lastModifiedBy>Vladimir Zinchenko</cp:lastModifiedBy>
  <cp:revision>4</cp:revision>
  <dcterms:created xsi:type="dcterms:W3CDTF">2023-01-28T20:59:23Z</dcterms:created>
  <dcterms:modified xsi:type="dcterms:W3CDTF">2023-01-28T21:14:55Z</dcterms:modified>
</cp:coreProperties>
</file>